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8]]></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semana como unidad de revisió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semana como unidad de revisió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Un ejemplo de revisión con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e la conclusión a tres acciones»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e la conclusión a tres acciones»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mana en que nada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cinco acciones previstas, hizo una. La hoja está casi vacía y la tentación es cerrar el cuaderno y esperar tiempos mej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mana en que nada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única acción que hizo fue la del martes en la mañana, antes de revisar el correo. Eso ya es un dato: la hora y el orden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mana en que nada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no salió y qué dependía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otras cuatro eran de tarde. No dependía de ella que hubiera juntas, pero sí elegir una acción de tarde que no necesitara concen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emana en que nada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s tres 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tes y jueves a las siete, caminar. Miércoles a las seis, quince minutos de informe. Viernes a las cinco, cerrar la semana. Tres, con día y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alió bien y no movió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izo todas las acciones menos una y se siente satisfecho. La meta grande, sin embargo, sigue en el mismo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alió bien y no movió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funcionó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acciones eran fáciles y estaban bien elegidas; el problema es que todas eran de mantenimiento. Ninguna tocaba la parte difícil d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alió bien y no movió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undió cumplir con avanzar. La revisión sirve justo para ver esa diferencia antes de que pasen tres meses y el proyecto se ca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alió bien y no movió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mana que entra, una de las tres acciones es la difícil, con día y con hora; las otras dos se mantienen pequeñas para que la difícil que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8]]></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res acciones con verbo, día y tamaño, elegidas a partir de lo que el registr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termina en acciones, no en balances ni en calificaciones. Tres es un límite que obliga a elegir y que cabe en una semana con imprevistos; diez acciones es una forma de no elegir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observación 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8]]></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tiene un reloj justamente para no convertirse en rumiación. Veinte minutos con cuatro preguntas y un orden fijo bastan para producir tres acciones; revisar cada detalle es otra actividad y suele terminar sin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os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8]]></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es ·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acciones con día asignado: el número es un límite y el día es lo que las vuelve verificables. Una acción sin día es una intención con buena le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8]]></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funcionó → Una condición que quieres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no salió → Un ajuste de tamaño o de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aprendí → Una regla propia, sin repr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viene → Tres acciones con día asig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preguntas tiene las cuatro salidas en su tercera columna. La trampa es dejar que «qué no salió» produzca un reproche: lo que produce es un ajuste concreto de tamaño o de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8]]></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iné martes y jueves antes del trabajo → Qué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informe se quedó en dos párrafos → Qué no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indo más antes de las diez → Qué aprend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llamada del jueves salió mejor de lo que esperaba → Qué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s miércoles no alcanzo a hacer nada de tarde → Qué no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ando preparo la ropa la noche antes, salgo a caminar → Qué aprend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funcionó describe una acción y su condición; lo que no salió, una brecha; lo que aprendí, un patrón. La tabla de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8]]></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rir el registro y ponerlo a la vista → Contestar qué funcionó y qué lo hizo posible → Contestar qué no salió y qué parte dependía de mí → Contestar qué aprendí sobre mi forma de trabajar → Escribir tres acciones con día y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ocurrió a lo que viene: primero el registro, después lo que funcionó, después la brecha, después el patrón y al final las tres acciones. Si empiezas por las acciones, eliges sin haber leído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revisión de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8]]></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rganizarme mejor y no dejar todo para e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quinta no tienen verbo observable, ni día, ni tamaño: son deseos con formato de tarea. Las otras tres se pueden hacer o no hacer, y por eso se puede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observación 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8]]></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primera revisión escrita. Elige día y hora, pon veinte minutos y contesta las cuatro preguntas con una frase cada una. Al final escribe tres acciones con verbo, día y tamaño, y una línea sobre qué vas a mirar la próxima semana. Si no tienes registro, hazlo sobre la semana que recuerdas y anota qué te faltó para poder revisarl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rimera revisión · Memoria: la revisión y sus sal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rimera revisión · Memoria: la revisión y sus sal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dura la revisión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inte minutos: suficiente para cuatro preguntas y tres acciones, y corto como para no volverse rum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funcionó, qué no salió, qué aprendí y qué viene la semana qu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acciones salen d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como máximo, con verbo, día y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revisar y rum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visión tiene orden, reloj y salida; la rumiación vuelve sobre lo mismo sin producir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terc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convertir dos observaciones en una regla propia que se pueda repetir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8]]></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59" r:id="rId1"/>
    <p:sldLayoutId id="2482531560" r:id="rId2"/>
    <p:sldLayoutId id="2482531561" r:id="rId3"/>
    <p:sldLayoutId id="24825315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c836492b59bd215e36cf2c1502642d0a697c2548e10a4b51.jpg"/>
  <Relationship Id="rId3" Type="http://schemas.openxmlformats.org/officeDocument/2006/relationships/hyperlink" Target="https://atraccion.lumbre.lat/object/atr-rit-r01-oa08"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hyperlink" Target="https://atraccion.lumbre.lat/object/atr-rit-r01-oa08" TargetMode="External"/>
  <Relationship Id="rId4" Type="http://schemas.openxmlformats.org/officeDocument/2006/relationships/hyperlink" Target="https://atraccion.lumbre.lat/object/atr-rit-r01-oa08"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hyperlink" Target="https://atraccion.lumbre.lat/object/atr-rit-r01-oa08" TargetMode="External"/>
  <Relationship Id="rId4" Type="http://schemas.openxmlformats.org/officeDocument/2006/relationships/hyperlink" Target="https://atraccion.lumbre.lat/object/atr-rit-r01-oa08"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hyperlink" Target="https://atraccion.lumbre.lat/object/atr-rit-r01-oa08" TargetMode="External"/>
  <Relationship Id="rId4" Type="http://schemas.openxmlformats.org/officeDocument/2006/relationships/hyperlink" Target="https://atraccion.lumbre.lat/object/atr-rit-r01-oa08"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hyperlink" Target="https://atraccion.lumbre.lat/object/atr-rit-r01-oa08"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hyperlink" Target="https://pubmed.ncbi.nlm.nih.gov/"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hyperlink" Target="https://www.apa.org/"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8"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v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1-oa08"/>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una revisión semanal de veinte minutos con cuatro preguntas y convertir sus conclusiones en tres acciones para la semana sigu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semanal mantiene vivo el diario: veinte minutos, cuatro preguntas y tres acciones. La lección explica por qué la semana es la unidad adecuada, cómo repartir los veinte minutos y por qué la salida debe ser un número pequeño de acciones con día y tamaño. Distingue una revisión de una rumiación, muestra dos casos resueltos —una semana en la que nada salió y otra en la que todo salió sin avanzar— y termina con la primera revisión escrita y tres acciones fechad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visión semanal · diario · metas · registro · rutina · planificación · hábitos · autoevalu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iario sin revisión es un cuaderno que se llena de metas viejas. La revisión semanal es el momento en que el registro se lee, se compara con lo que de verdad pasó y se convierte en tres acciones para los días siguientes. No es una junta de evaluación ni una sesión de terapia: es una lectura ordenada, con reloj y con salida. Al terminar vas a poder hacerla en veinte minutos, contestar cuatro preguntas en el orden correcto y salir con tres acciones fechadas, de tamaño realista, que quepan en la semana que empiez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cumpliste. Es qué vas a hacer distinto la semana que entra, con qué día y con qué tamaño. La revisión que no cambia nada de la semana siguiente es un desahogo, y los desahogos tienen su lugar, pero no es es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semana como unidad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es demasiado corto para ver un patrón: un martes malo no dice nada del método, dice algo del martes. El mes es demasiado largo: cuando llega la revisión, ya no recuerdas por qué abandonaste el miércoles. La semana tiene el tamaño justo para las dos cosas: todavía recuerdas los detalles y ya se puede ver la for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semana como unidad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inte minutos son suficientes si el orden es fijo. La revisión no es una sesión de terapia ni una junta de evaluación: es una lectura del registro con cuatro preguntas y una salida con tres acciones. Si se alarga, se convierte en otra cosa; si se acorta a dos minutos, se convierte en un chequeo de ánimo que no deja rastro.]]></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revisa: el registro de la semana, no la idea que tienes de ti.]]></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busca: una condición que se pueda repetir y un ajuste que se pueda hac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semana como unidad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roduce: tres acciones con día asignado, ni una más.]]></a:t>
            </a:r>
          </a:p>
        </p:txBody>
      </p:sp>
      <p:sp>
        <p:nvSpPr>
          <p:cNvPr id="9" name=""/>
          <p:cNvSpPr txBox="1"/>
          <p:nvPr/>
        </p:nvSpPr>
        <p:spPr>
          <a:xfrm>
            <a:off x="514350" y="16192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gar y los materiales importan menos de lo que parece, pero no son neutros. Una mesa, el registro a la vista y veinte minutos sin teléfono bastan; el sofá y la pantalla abierta convierten la revisión en otra forma de revisar mensajes. Si el domingo por la noche no funciona, se cambia el día: lo que no se cambia es el hueco en el calendar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uatro preguntas y un reloj]]></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es qué funcionó y qué lo hizo posible. No qué te salió bien en general: qué acción concreta hiciste y qué condición la permitió. La segunda es qué no salió y qué parte dependía de ti. La tercera es qué aprendiste sobre tu forma de trabajar. La cuarta es qué es lo importante la semana que entra. Las cuatro se contestan por escrito y en ese orden, porque cada una prepara la sigui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uatro preguntas y un reloj]]></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loj no es un adorno: es lo que separa una revisión de una rumiación. Si una pregunta se lleva la sesión entera, la salida se queda sin tiempo y la semana siguiente empieza sin pla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veinte-minu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uatro preguntas y un reloj]]></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loj no es un adorno: es lo que impide que la revisión se convierta en una rumiación. Si una pregunta se lleva más de cuatro minutos, se anota lo que hay y se pasa a la siguiente. La reunión con uno mismo también necesita orden del día, y el orden es lo que protege la última parte, que es la única que cambia al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uatro preguntas y un reloj]]></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decide si la revisión sirvió. Si sales con cuatro opiniones sobre la semana y ninguna acción fechada, hiciste un balance; el balance informa, pero no cambia la semana que ent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cuatro-pregunt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jemplo de revisión con un caso fict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47800"/>
                <a:gridCol w="3209925"/>
                <a:gridCol w="3457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anot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roduj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né martes y jueves antes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la caminata antes de abrir el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sa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forme se quedó en dos párraf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rlo en tres sesiones de veinte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prend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ndo más antes de las di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la tarea difícil a la primer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el informe y descansar el 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acciones con día asig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conclusión a tres ac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visión que termina en conclusiones no cambió nada. La salida tiene que ser tres acciones, y tres es un límite, no una meta: si la semana solo permite una, se escribe una y se dice por qué. Cada acción lleva verbo, día y tamaño. «Organizarme mejor» no es una acción; «el lunes a las nueve, vaciar la bandeja de entrada durante quince minutos» sí lo 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conclusión a tres ac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azón práctica para el límite: tres acciones caben en una semana con imprevistos; diez no caben ni en la mejor. Y hay una razón de método: al elegir tres, te ves obligado a decidir qué importa. La revisión no sirve para hacer más cosas, sirve para hacer las que cuentan con un tamaño que se pueda cumpl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conclusión a tres ac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práctic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revisión semanal no diagnostica nada ni resuelve una deuda: para eso hay profesionales y procedimientos que esta escuela no reemplaz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la revisión complet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semana en que nada salió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cinco acciones previstas, hizo una. La hoja está casi vacía y la tentación es cerrar el cuaderno y esperar tiempos mejo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semana en que nada salió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funcionó]]></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nica acción que hizo fue la del martes en la mañana, antes de revisar el correo. Eso ya es un dato: la hora y el orden import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semana en que nada salió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no salió y qué dependía de el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otras cuatro eran de tarde. No dependía de ella que hubiera juntas, pero sí elegir una acción de tarde que no necesitara concentr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semana en que nada salió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s tres accio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y jueves a las siete, caminar. Miércoles a las seis, quince minutos de informe. Viernes a las cinco, cerrar la semana. Tres, con día y tamañ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semana que salió bien y no movió n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zo todas las acciones menos una y se siente satisfecho. La meta grande, sin embargo, sigue en el mismo pu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semana que salió bien y no movió n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funcionó de ver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cciones eran fáciles y estaban bien elegidas; el problema es que todas eran de mantenimiento. Ninguna tocaba la parte difícil del proyec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semana que salió bien y no movió n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aprend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ó cumplir con avanzar. La revisión sirve justo para ver esa diferencia antes de que pasen tres meses y el proyecto se caig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semana que salió bien y no movió n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ju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que entra, una de las tres acciones es la difícil, con día y con hora; las otras dos se mantienen pequeñas para que la difícil que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a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día y una hora fijos, pon veinte minutos y siéntate con el registro. Contesta las cuatro preguntas en orden, con una frase cada una. Al final escribe tres acciones con día y tamaño, y una línea sobre qué vas a mirar la próxima semana. Si todavía no tienes registro, la primera revisión se hace sobre la semana tal como la recuerdas, y sirve para empezar el registro el lu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a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segundo peldaño: una conclusión se puede decir en una frase. Si necesitas un párrafo para explicarla, todavía es una observación y le falta el paso que la convierte en algo úti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observacion-ac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a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semanal es la pieza que sostiene las demás. Sin ella, el diario de metas se llena de metas viejas y la rutina se convierte en una costumbre sin dirección. Con ella, cada semana tiene una decisión pequeña y documentada, y al cabo de un mes tienes algo que ninguna lista de deseos tiene: evidencia de lo que funciona par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a rev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salida correcta de una revisión semanal?]]></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balance escrito de todo lo que pasó, con una lista de propósitos para mejorar.]]></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acciones con verbo, día y tamaño, elegidas a partir de lo que el registro muestra.]]></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calificación de la semana del uno al diez y una promesa de esforzarse más.]]></a:t>
            </a:r>
          </a:p>
        </p:txBody>
      </p:sp>
      <p:sp>
        <p:nvSpPr>
          <p:cNvPr id="12" name=""/>
          <p:cNvSpPr txBox="1"/>
          <p:nvPr/>
        </p:nvSpPr>
        <p:spPr>
          <a:xfrm>
            <a:off x="666750" y="40767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lan de diez acciones para recuperar lo que no se hiz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a rev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evisión semanal debe durar lo que haga falta para revisar cada detalle de la sema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a revis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visión dura veinte minutos y termina en ___ acciones con ___ asign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a rev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 la revisión con lo que produ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funcionó]]></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no salió]]></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aprendí]]></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vien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ajuste de tamaño o de ho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regla propia, sin reproc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es acciones con día asign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condición que quieres repet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a rev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notación según la pregunta de la revisión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funcionó]]></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no salió]]></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aprendí]]></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né martes y jueves antes del trabaj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informe se quedó en dos párraf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indo más antes de las diez]]></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llamada del jueves salió mejor de lo que esperab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s miércoles no alcanzo a hacer nada de tard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ando preparo la ropa la noche antes, salgo a caminar]]></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a rev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mentos de la revisión de veinte minut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ir el registro y ponerlo a la vis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tres acciones con día y tamañ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estar qué funcionó y qué lo hizo posib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estar qué aprendí sobre mi forma de trabaj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estar qué no salió y qué parte dependía de mí]]></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a rev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líneas al cerrar su revisión. Marca las que no son accione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unes a las nueve, vaciar la bandeja de entrada durante quince minuto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rganizarme mejor y no dejar todo para el final.]]></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iércoles a las seis, escribir dos párrafos del inform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viernes a las cinco, revisar la semana y cerrar el cuadern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ener más disciplina con el teléfo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a revis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primera revisión escrita. Elige día y hora, pon veinte minutos y contesta las cuatro preguntas con una frase cada una. Al final escribe tres acciones con verbo, día y tamaño, y una línea sobre qué vas a mirar la próxima semana. Si no tienes registro, hazlo sobre la semana que recuerdas y anota qué te faltó para poder revisarla mej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alguna de las tres acciones no cabe en una línea, pártela. Y si la revisión te dejó culpa en lugar de un plan, revisa la tercera pregunta: lo que produce es una regla, no un reproch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a revisión · Memoria: la revisión y sus sali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ndición que 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sa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juste de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prend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gl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acciones fech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inte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ura l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lee, no lo que se recue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a revisión · Memoria: la revisión y sus salid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1-oa08"/>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dura la revisión y por qué?]]></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inte minutos: suficiente para cuatro preguntas y tres acciones, y corto como para no volverse rumi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regunt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funcionó, qué no salió, qué aprendí y qué viene la semana que ent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acciones salen de la revis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como máximo, con verbo, día y tamañ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revisar y rumi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visión tiene orden, reloj y salida; la rumiación vuelve sobre lo mismo sin producir una ac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tercera pregun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a revisión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onvertir dos observaciones en una regla propia que se pueda repetir la semana sigui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procedimiento de revisión y los mecanismos que se le parecen, sin afirmar resultados. Lo que se dice sobre seguimiento de metas y autorregulación se presenta como lo que la investigación ha estudiado, con efectos acotados y dependientes del contexto; las fuentes de abajo indican dónde buscar esos trabajos. La revisión que se enseña aquí se juzga con un criterio simple: si la semana siguiente cambia, sirvió.]]></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autorregulación, seguimiento y hábito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autocontrol, seguimiento de metas y bucles de retroalimentación: ahí están los resúmenes y sus límit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autorregulac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y divulgación sobre metas, autocontrol y formación de hábitos; útil para distinguir lo estudiado de lo popul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hacer la revisión: veinte minutos, cuatro preguntas en orden y tres acciones con día y tamaño. También sabes distinguirla de un balance y de una rumiación, y por qué la tercera pregunta es la que produce una regla en lugar de un reproche. Lo siguiente es lo que pasa cuando la práctica se interrumpe: las rachas, las recaídas y la regla personal que evita abandonar por un solo fall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8"/>
              </a:rPr>
              <a:t><![CDATA[La revisión sem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ienes tu primera revisión y tres acciones fechadas. Siguiente lección: rachas y recaídas.]]></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preguntas y revisa si tu respuesta produce algo que se pueda hacer. Casi siempre el fallo está en la tercera columna: conclusiones sin acción fech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2026-11-01T06:41:26Z</dcterms:created>
  <dcterms:modified xsi:type="dcterms:W3CDTF">2026-11-01T06:41:26Z</dcterms:modified>
  <dc:title>La revisión semanal</dc:title>
  <dc:description>Presentación editable del OA «La revisión semanal». Enlace: https://atraccion.lumbre.lat/object/atr-rit-r01-oa08</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