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Por qué una racha se vuelve frágil»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Por qué una racha se vuelve frágil»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t-r02-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Falta, recaída y abandono»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t-r02-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 regla que evita abandonar» (2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 regla que evita abandonar» (3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racha de ciento veinte días que terminó en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ra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iento veinte días escribiendo tres páginas cada mañana. En algún punto la racha dejó de ser un medio y se volvió el proy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racha de ciento veinte días que terminó en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día que fall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mudanza. Escribió dos días después, pero ya no anotó nada porque la cuenta estaba r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racha de ciento veinte días que terminó en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la regla habría cambi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se me pasa un día, al siguiente escribo una página a la misma hora y anoto el motivo». Una página, no tres; al día siguiente, no cuando se acomode 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racha de ciento veinte días que terminó en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resultado prob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ráctica sigue viva con un día menos y sin deuda. La racha se puede reiniciar; lo que no se reinicia es el hábito per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ausa de tre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p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es semanas sin la práctica: primero una gripe, después el trabajo acumu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ausa de tre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se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lpa y la idea de que «ya no sirvo para esto». Ninguna de las dos cosas es información sobre l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ausa de tre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regr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rimera semana, la mitad de la dosis y el mismo horario. No se empieza por el día más ambicioso: se empieza por el día más fácil de cump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ausa de tre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domingo siguiente, una sola pregunta: ¿la práctica de esta semana me dejó mejor o solo me quitó tiempo? La respuesta decide si sigue igual, se ajusta o se reti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t-r02-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orque el valor se pone en la continuidad y un solo fallo se lee como pérdida total, sin un plan para reto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gilidad no está en la duración sino en dónde se pone el valor. Cuando el número es la medida, un día sin práctica borra el historial y deja al practicante sin guion; con una regla escrita, ese día es solo un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fila «al fallar» de l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falta es un día sin práctica y no dice nada del método. Lo que decide el resto es la lectura y la regla que se tenga escrita: sin regla, la falta se convierte en recaída; con regla, se queda en un día y se retoma al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párrafo sobre falta, recaída y abando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ta · recaída · abando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ta, recaída y abandono: tres cosas distintas que la palabra fracaso mezcla. La falta es un dato, la recaída es un dato con contexto y el abandono es una interpretación que se hace pasar por cons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ta → Un día sin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aída → Varios días sin práctica, con causa ident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bandono → La decisión de no volv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gla personal → Lo que haces al día siguiente, escrito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separa los tres primeros; la sección 3 define la regla. La trampa es llamar abandono a la recaída: la recaída todavía tiene fecha de regreso; el abandono es lo que ocurre cuando nadie la p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Todo o nada desde el primer día → Racha frág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Una versión mínima que cabe en un día malo → Práctica sosten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ejar de anotar para no ver la cuenta rota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Medir solo los días seguidos → Racha frág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tomar al día siguiente con la mitad de la dosis → Práctica sosten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ulpa que impide abrir el registro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áctica sostenible tiene plan para el fallo; la señal de alerta anuncia abandono y aparece en el registro. La tabla de los tres momentos y la sección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conocer la falta sin convertirla en veredicto → Volver al día siguiente con la versión mínima → Mantener el mismo horario durante una semana → Revisar si la práctica sigue sirvie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nombra la falta como dato, después se vuelve con la versión mínima, luego se sostiene una semana en el mismo horario y al final se revisa si sirve. Compensar los días perdidos no está en el protocolo: la deuda convierte el regreso en una cuesta im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oy de las personas que no terminan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y la cuarta son veredictos sobre la persona, no descripciones de la semana: no se pueden comprobar y no dejan una acción. Las otras tres son datos con fecha que se pueden usar en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cascada del día per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u regla de tres líneas. Primera, qué cuenta como falta y cuál es la versión mínima que sí cuenta. Segunda, qué haces exactamente al día siguiente, con hora y duración. Tercera, qué no vas a hacer: nada de compensar días ni de castigos. Fírmala con fecha, pégala junto al registro y escribe una línea sobre qué práctica vas a sostener el mes siguiente con esa reg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regla, escrita antes del fallo · Memoria: la racha y sus palab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regla, escrita antes del fallo · Memoria: la racha y sus palab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una racha se vuelve frág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valor está en la continuidad: un fallo se lee como pérdida total y no hay plan para reto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falta y recaí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falta es un día; la recaída es un periodo de varios días, con una causa ident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abando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decisión de no volver, casi siempre silenciosa, que se disfraza de cons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retoma después de una p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l día siguiente, con la versión mínima, en el mismo horario y sin compensar los días perd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escribe la regla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ntes del fallo, en frío, con las tres partes: qué cuenta, qué haces después y qué no har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553" r:id="rId1"/>
    <p:sldLayoutId id="2482528554" r:id="rId2"/>
    <p:sldLayoutId id="2482528555" r:id="rId3"/>
    <p:sldLayoutId id="248252855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b3274af3408fba440e09e8ed7a53c123df7d30cfbd3ef921.jpg"/>
  <Relationship Id="rId3" Type="http://schemas.openxmlformats.org/officeDocument/2006/relationships/hyperlink" Target="https://atraccion.lumbre.lat/object/atr-rit-r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hyperlink" Target="https://atraccion.lumbre.lat/object/atr-rit-r02-oa01" TargetMode="External"/>
  <Relationship Id="rId4" Type="http://schemas.openxmlformats.org/officeDocument/2006/relationships/hyperlink" Target="https://atraccion.lumbre.lat/object/atr-rit-r02-oa01"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hyperlink" Target="https://atraccion.lumbre.lat/object/atr-rit-r02-oa01" TargetMode="External"/>
  <Relationship Id="rId4" Type="http://schemas.openxmlformats.org/officeDocument/2006/relationships/hyperlink" Target="https://atraccion.lumbre.lat/object/atr-rit-r02-oa01"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hyperlink" Target="https://atraccion.lumbre.lat/object/atr-rit-r02-oa01" TargetMode="External"/>
  <Relationship Id="rId4" Type="http://schemas.openxmlformats.org/officeDocument/2006/relationships/hyperlink" Target="https://atraccion.lumbre.lat/object/atr-rit-r02-oa01" TargetMode="External"/>
  <Relationship Id="rId5"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hyperlink" Target="https://atraccion.lumbre.lat/object/atr-rit-r02-oa01" TargetMode="External"/>
  <Relationship Id="rId4"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hyperlink" Target="https://pubmed.ncbi.nlm.nih.gov/"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hyperlink" Target="https://www.apa.org/" TargetMode="External"/>
  <Relationship Id="rId4" Type="http://schemas.openxmlformats.org/officeDocument/2006/relationships/hyperlink" Target="https://www.who.int/" TargetMode="External"/>
  <Relationship Id="rId5"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1" TargetMode="External"/>
  <Relationship Id="rId3" Type="http://schemas.openxmlformats.org/officeDocument/2006/relationships/notesSlide" Target="../notesSlides/notesSlide5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ach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caíd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rit-r02-oa01"/>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por qué las rachas pueden volverse frágiles, cómo se retoma una práctica tras una pausa y qué regla personal evita abandonar por un fall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 racha se rompe algún día; lo que decide el resto no es la falta sino lo que se hace con ella. La lección explica por qué las rachas se vuelven frágiles cuando el valor está en el número, distingue falta, recaída y abandono, y propone un protocolo para volver al día siguiente con la versión mínima, sin compensar los días perdidos. Se escribe la regla personal en frío y el producto es una regla de tres líneas, firmada con fecha.]]></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achas · recaídas · hábitos · constancia · abandono · regla personal · rutina · revis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acha es una cuenta de días seguidos. Sirve para arrancar y se vuelve peligrosa cuando el número pasa a ser lo importante, porque entonces un solo día sin práctica se lee como la pérdida de todo. Esta lección explica por qué eso ocurre, qué diferencia hay entre una falta, una recaída y un abandono, y cómo se retoma una práctica después de una pausa sin empezar de cero ni compensar los días perdidos. Al terminar vas a tener una regla personal de tres líneas, escrita antes del fallo, y una versión sostenible de tu práctica para el mes siguien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9]]></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s cómo no fallar. Es qué vas a hacer el día después de fallar, y qué regla escrita evita que ese día se convierta en la última vez que practic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una racha se vuelve frágil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acha tiene una virtud y un defecto simétricos. La virtud: mientras está viva, no hay que decidir nada, porque hoy toca. El defecto: el valor está puesto en la continuidad, no en el efecto. Cuanto más larga es la racha, más caro resulta romperla, y esa carga hace dos cosas: te empuja a cumplir de cualquier manera y te deja sin plan para el día que fal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una racha se vuelve frágil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segunda fragilidad, más silenciosa: para proteger el número, la práctica se encoge hasta caber en el peor día. Eso no es malo al principio, porque la versión mínima es una buena idea, pero cuando la versión mínima se vuelve la única, la racha sigue viva y la práctica ya no hace nada. El número sube y el efecto se apaga.]]></a:t>
            </a:r>
          </a:p>
        </p:txBody>
      </p:sp>
      <p:sp>
        <p:nvSpPr>
          <p:cNvPr id="8" name=""/>
          <p:cNvSpPr txBox="1"/>
          <p:nvPr/>
        </p:nvSpPr>
        <p:spPr>
          <a:xfrm>
            <a:off x="514350" y="32670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racha mide: días seguidos, no resultados.]]></a:t>
            </a:r>
          </a:p>
        </p:txBody>
      </p:sp>
      <p:sp>
        <p:nvSpPr>
          <p:cNvPr id="10" name=""/>
          <p:cNvSpPr txBox="1"/>
          <p:nvPr/>
        </p:nvSpPr>
        <p:spPr>
          <a:xfrm>
            <a:off x="514350" y="36671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6671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racha premia: cumplir, aunque sea de forma vací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una racha se vuelve frágil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racha castiga: un solo fallo, con la pérdida de todo el histori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Falta, recaída y abando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separar tres cosas que la palabra fracaso mezcla. Una falta es un día sin práctica. Una recaída es un periodo de varios días sin práctica, normalmente con una causa identificable: un viaje, una enfermedad, una semana de trabajo. El abandono es otra cosa: es la decisión, casi siempre silenciosa, de no volver. La falta es un dato; la recaída es un dato con contexto; el abandono es una interpretación que se hace pasar por consecuenci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Falta, recaída y abando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s dos últimas cajas: la falta es un hecho y la lectura es una decisión. Casi todo el mundo cree que abandona por la falta, y abandona por la lectura que hizo de la falt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t-racha-anatomi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Falta, recaída y abando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aso cuarto del flujo es el único inevitable: en algún momento habrá un día sin práctica. El paso quinto es el que decide el resto, y no ocurre solo. Si la lectura es «ya arruiné la racha», la falta se convierte en recaída; si la lectura es «se me pasó un día, mañana hago la versión de dos minutos», la falta se queda en falta. La diferencia entre las dos lecturas no es optimismo: es tener una regla escrita antes de que pa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Falta, recaída y abando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distinción no es un juego de palabras. Si una falta se confunde con un abandono, la respuesta que se ofrece es empezar de cero, y empezar de cero es lo más caro que existe: borra el aprendizaje y pone la meta en el día uno otra vez. Si se distingue, la respuesta es más pequeña y más útil: volver mañana con la versión mínima y anotar qué pasó.]]></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Falta, recaída y abando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fila del medio es la que importa: ninguna práctica dura si no tiene un plan para el día en que falla. La racha frágil confía en no fallar; la sostenible supone que fallará y decide de antemano qué hacer.]]></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t-racha-tabl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Falta, recaída y abando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9]]></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es momentos en los que se decide si una práctica du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9]]></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1552575"/>
                <a:gridCol w="3171825"/>
                <a:gridCol w="3390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acha frági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áctica sosten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 empe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o o nada desde el primer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versión mínima para el día ma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 fal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borra la cuenta y se aband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nota el motivo y se reto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 revi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mide solo el número de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mide si la práctica sir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regla que evita abando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personal se escribe en frío y se escribe corta. Tiene tres partes: qué cuenta como falta, qué haces al día siguiente y qué no vas a hacer. Un ejemplo: «cuenta como falta cualquier día sin la práctica mínima; al día siguiente hago la versión de dos minutos a la misma hora; no recupero los días perdidos ni empiezo una racha nueva desde cero». La última parte es la que casi nadie escribe y la que más importa: la compensación convierte una falta en una deuda, y las deudas de práctica se pagan abandonan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regla que evita abando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abla no propone eliminar la racha: propone usarla como arranque y no como medida. Una racha sirve para las primeras dos semanas, cuando la novedad ayuda. Después conviene cambiar el indicador: en lugar de días seguidos, semanas con la práctica hecha y una revisión al final. Ese indicador perdona un día y no perdona un mes, que es exactamente lo que hace falt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regla que evita abando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9]]></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práctic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Si la práctica te causa culpa, ansiedad o te aísla, no es un problema de constancia: es una señal para hablarlo con un profesion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ver el protocolo completo. No son testimonios ni personas real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1: la racha de ciento veinte días que terminó en nad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rach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ento veinte días escribiendo tres páginas cada mañana. En algún punto la racha dejó de ser un medio y se volvió el proyect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1: la racha de ciento veinte días que terminó en nad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día que falló]]></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mudanza. Escribió dos días después, pero ya no anotó nada porque la cuenta estaba rot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1: la racha de ciento veinte días que terminó en nad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la regla habría cambiad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e me pasa un día, al siguiente escribo una página a la misma hora y anoto el motivo». Una página, no tres; al día siguiente, no cuando se acomode tod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1: la racha de ciento veinte días que terminó en nad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resultado probabl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áctica sigue viva con un día menos y sin deuda. La racha se puede reiniciar; lo que no se reinicia es el hábito perdi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2: la pausa de tres semana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paus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semanas sin la práctica: primero una gripe, después el trabajo acumulad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2: la pausa de tres semana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sentí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lpa y la idea de que «ya no sirvo para esto». Ninguna de las dos cosas es información sobre la práctic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2: la pausa de tres semana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regres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semana, la mitad de la dosis y el mismo horario. No se empieza por el día más ambicioso: se empieza por el día más fácil de cumpli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2: la pausa de tres semana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revis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domingo siguiente, una sola pregunta: ¿la práctica de esta semana me dejó mejor o solo me quitó tiempo? La respuesta decide si sigue igual, se ajusta o se retir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regla, escrita antes del fall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tres líneas y pégalas donde llevas el registro. Primera: qué cuenta como falta en tu práctica, con el tamaño mínimo que sí cuenta. Segunda: qué haces exactamente al día siguiente, con hora y duración. Tercera: qué no vas a hacer, y aquí van la compensación y el castigo. Fírmala con fecha. Una regla escrita antes del fallo vale más que cualquier promesa hecha despué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regla, escrita antes del fall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tercer peldaño es el que casi nadie ve: dejar de anotar. La práctica puede sobrevivir a un día sin hacer nada, pero rara vez sobrevive a una semana sin registro, porque sin registro no hay manera de saber cuándo volver.]]></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t-racha-cascada.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regla, escrita antes del fall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scada muestra que el abandono casi nunca ocurre el día de la falta: ocurre dos o tres días después, cuando el juicio ya se instaló y el registro se cerró. Por eso la regla se escribe antes y por eso la revisión semanal es tan importante: es el único momento en que el juicio se puede cambiar por un dat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regla, escrita antes del fall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r qué una racha larga puede volverse frágil?]]></a:t>
            </a:r>
          </a:p>
        </p:txBody>
      </p:sp>
      <p:sp>
        <p:nvSpPr>
          <p:cNvPr id="9" name=""/>
          <p:cNvSpPr txBox="1"/>
          <p:nvPr/>
        </p:nvSpPr>
        <p:spPr>
          <a:xfrm>
            <a:off x="666750" y="1990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rque el cuerpo se acostumbra y la práctica deja de tener efecto.]]></a:t>
            </a:r>
          </a:p>
        </p:txBody>
      </p:sp>
      <p:sp>
        <p:nvSpPr>
          <p:cNvPr id="10" name=""/>
          <p:cNvSpPr txBox="1"/>
          <p:nvPr/>
        </p:nvSpPr>
        <p:spPr>
          <a:xfrm>
            <a:off x="666750" y="26860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rque el valor se pone en la continuidad y un solo fallo se lee como pérdida total, sin un plan para retomar.]]></a:t>
            </a:r>
          </a:p>
        </p:txBody>
      </p:sp>
      <p:sp>
        <p:nvSpPr>
          <p:cNvPr id="11" name=""/>
          <p:cNvSpPr txBox="1"/>
          <p:nvPr/>
        </p:nvSpPr>
        <p:spPr>
          <a:xfrm>
            <a:off x="666750" y="33813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rque las rachas largas solo funcionan con prácticas de más de una hora.]]></a:t>
            </a:r>
          </a:p>
        </p:txBody>
      </p:sp>
      <p:sp>
        <p:nvSpPr>
          <p:cNvPr id="12" name=""/>
          <p:cNvSpPr txBox="1"/>
          <p:nvPr/>
        </p:nvSpPr>
        <p:spPr>
          <a:xfrm>
            <a:off x="666750" y="40767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rque contar los días exige una aplicación que casi nadie tien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regla, escrita antes del fall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altarse un día convierte automáticamente la práctica en un fracas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regla, escrita antes del fallo]]></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___ es un día sin práctica; una ___ es un periodo de varios días; el ___ es la decisión de no volv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regla, escrita antes del fall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érmino con lo que significa en esta lec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Falt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caíd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bandon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gla personal]]></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arios días sin práctica, con causa identificable]]></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decisión de no volv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 que haces al día siguiente, escrito ante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día sin práctic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regla, escrita antes del fall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nunciado según lo que describ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acha frágil]]></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áctica sostenibl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de aler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odo o nada desde el primer dí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na versión mínima que cabe en un día mal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ejar de anotar para no ver la cuenta rot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edir solo los días seguido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tomar al día siguiente con la mitad de la dosi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ulpa que impide abrir el registro]]></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regla, escrita antes del fall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protocolo para retomar la práctica después de una pausa.]]></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conocer la falta sin convertirla en veredicto]]></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r si la práctica sigue sirviendo]]></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Volver al día siguiente con la versión mínima]]></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antener el mismo horario durante una seman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regla, escrita antes del fall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anotó estas cinco frases después de una semana sin practicar. Marca las que son juicios y no datos.]]></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martes no hice la práctica porque salí de la ciudad.]]></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oy de las personas que no terminan nada.]]></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jueves volví con la versión de dos minutos.]]></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Ya arruiné todo lo que había avanzado.]]></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domingo revisé la semana y anoté qué la interrumpió.]]></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regla, escrita antes del fallo]]></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u regla de tres líneas. Primera, qué cuenta como falta y cuál es la versión mínima que sí cuenta. Segunda, qué haces exactamente al día siguiente, con hora y duración. Tercera, qué no vas a hacer: nada de compensar días ni de castigos. Fírmala con fecha, pégala junto al registro y escribe una línea sobre qué práctica vas a sostener el mes siguiente con esa regl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9]]></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scríbela un día en que todo vaya bien: es cuando se puede pensar sin culpa. Y si al releerla te suena a permiso para fallar, revisa la segunda línea: la regla no autoriza la falta, decide qué pasa después.]]></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regla, escrita antes del fallo · Memoria: la racha y sus palabr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9]]></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día sin prác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aí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rios días, con c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bando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ión de no volv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acha frág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e el número, no el efe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sión míni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que cabe en un día ma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la pers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rita antes del fa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regla, escrita antes del fallo · Memoria: la racha y sus palabras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rit-r02-oa01"/>
              </a:rPr>
              <a:t><![CDATA[Abrir el juego en el O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regla, escrita antes del fallo · Tarjetas de repaso antes de la lección siguiente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una racha se vuelve frági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regla, escrita antes del fallo · Tarjetas de repaso antes de la lección siguiente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valor está en la continuidad: un fallo se lee como pérdida total y no hay plan para retoma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regla, escrita antes del fallo · Tarjetas de repaso antes de la lección siguiente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falta y recaíd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regla, escrita antes del fallo · Tarjetas de repaso antes de la lección siguiente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alta es un día; la recaída es un periodo de varios días, con una causa identificabl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regla, escrita antes del fallo · Tarjetas de repaso antes de la lección siguiente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abandon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regla, escrita antes del fallo · Tarjetas de repaso antes de la lección siguiente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decisión de no volver, casi siempre silenciosa, que se disfraza de consecuenci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regla, escrita antes del fallo · Tarjetas de repaso antes de la lección siguiente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retoma después de una paus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regla, escrita antes del fallo · Tarjetas de repaso antes de la lección siguiente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l día siguiente, con la versión mínima, en el mismo horario y sin compensar los días perdido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regla, escrita antes del fallo · Tarjetas de repaso antes de la lección siguiente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escribe la regla personal?]]></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regla, escrita antes del fallo · Tarjetas de repaso antes de la lección siguiente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s del fallo, en frío, con las tres partes: qué cuenta, qué haces después y qué no hará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describe un fenómeno de conducta y una práctica de recuperación, sin afirmar resultados. Lo que se dice sobre el costo de las rachas y el regreso a una práctica se apoya en lo que la investigación sobre hábitos y autorregulación ha estudiado, con efectos modestos y límites claros; las fuentes de abajo indican dónde buscar esos trabajos. Lo que pertenece al consejo popular, como no fallar dos veces seguidas, se presenta como práctica y no como hallazgo.]]></a:t>
            </a:r>
          </a:p>
        </p:txBody>
      </p:sp>
      <p:sp>
        <p:nvSpPr>
          <p:cNvPr id="8"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
              </a:rPr>
              <a:t><![CDATA[PubMed: hábitos, recaídas y autorregul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formación de hábitos, interrupciones de rutina y recuperación de conducta: ahí están los resúmenes y sus límites.]]></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 hábitos y cambio de conducta]]></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Definiciones y divulgación sobre formación de hábitos, autocontrol y recaídas; útil para separar lo estudiado del consejo popular.]]></a:t>
            </a:r>
          </a:p>
        </p:txBody>
      </p:sp>
      <p:sp>
        <p:nvSpPr>
          <p:cNvPr id="10" name=""/>
          <p:cNvSpPr txBox="1"/>
          <p:nvPr/>
        </p:nvSpPr>
        <p:spPr>
          <a:xfrm>
            <a:off x="514350" y="2847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who.int/"/>
              </a:rPr>
              <a:t><![CDATA[Organización Mundial de la Salud: bienestar y salud mental]]></a:t>
            </a:r>
          </a:p>
        </p:txBody>
      </p:sp>
      <p:sp>
        <p:nvSpPr>
          <p:cNvPr id="11" name=""/>
          <p:cNvSpPr txBox="1"/>
          <p:nvPr/>
        </p:nvSpPr>
        <p:spPr>
          <a:xfrm>
            <a:off x="514350" y="32194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Marco general sobre bienestar; sirve para recordar que una práctica no sustituye la atención profesional cuando hay malestar sostenid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por qué una racha se rompe y qué la vuelve frágil: el número ocupa el lugar del efecto y no hay plan para el día después. Sabes distinguir una falta de una recaída y de un abandono, retomar con la versión mínima sin compensar y escribir una regla de tres líneas antes del fallo. Lo siguiente es medir sin obsesionarse: elegir dos indicadores simples y retirar cualquier medida que solo genere culp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7-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8-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29-llen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0-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1-sor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1"/>
              </a:rPr>
              <a:t><![CDATA[Rachas y recaí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2-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3-detective]]></a:t>
            </a:r>
          </a:p>
        </p:txBody>
      </p:sp>
      <p:sp>
        <p:nvSpPr>
          <p:cNvPr id="9" name=""/>
          <p:cNvSpPr txBox="1"/>
          <p:nvPr/>
        </p:nvSpPr>
        <p:spPr>
          <a:xfrm>
            <a:off x="514350" y="1924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Tienes tu regla escrita y un protocolo para volver. Siguiente lección: medir sin obsesionarse.]]></a:t>
            </a:r>
          </a:p>
        </p:txBody>
      </p:sp>
      <p:sp>
        <p:nvSpPr>
          <p:cNvPr id="10" name=""/>
          <p:cNvSpPr txBox="1"/>
          <p:nvPr/>
        </p:nvSpPr>
        <p:spPr>
          <a:xfrm>
            <a:off x="514350" y="260985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os tres momentos y a la cascada del día perdido. Casi siempre el fallo está en la fila del medio: no hay plan para el día después, así que la falta se lee como veredict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2026-11-01T05:51:20Z</dcterms:created>
  <dcterms:modified xsi:type="dcterms:W3CDTF">2026-11-01T05:51:20Z</dcterms:modified>
  <dc:title>Rachas y recaídas</dc:title>
  <dc:description>Presentación editable del OA «Rachas y recaídas». Enlace: https://atraccion.lumbre.lat/object/atr-rit-r02-oa01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