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Medir práctica, no resultado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Medir práctica, no resultado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Dos indicadores y una cita semanal»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oda: retirar lo que solo culp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bla de doce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lleva doce columnas en una hoja de cálculo: minutos, humor, energía, clima, cafeína, páginas leídas y otras siete. Dedica más tiempo a llenarla que a prac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bla de doce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egunta qué decisión cambia cada columna. Solo dos resisten: los días con práctica y la línea sobre la acción que siguió. Las demás describen el día, no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bla de doce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 las dos, archiva las otras diez en una hoja aparte y escribe la definición de cada una: qué cuenta, qué no cuenta y cuál es la vers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tabla de doce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la revisión los jueves a las nueve de la noche, quince minutos. El registro diario le lleva veinte segundos y la decisión semanal, un solo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acha que da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lleva cuarenta días seguidos de práctica. Un martes no practica y siente que perdió el mes. Piensa en abandonar para no ver la racha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acha que da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acha mide continuidad, no función: no dice si la práctica cambió alguna conducta. Al convertirse en el indicador principal, un día libre se vuelve una der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acha que da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stituye la racha por días practicados en la semana, de cero a siete, y una nota sobre la acción que siguió. El contador se reinicia cada lunes por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acha que da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artes sin práctica pasa a ser información sobre la semana, no un veredicto. La práctica continúa y la revisión muestra que la acción importante sí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2-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días de la semana en que hiciste la versión mínima de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áctica depende de lo que haces y se puede sostener; el resultado depende de otras personas o del azar. El ánimo es un estado que fluctúa por muchas razones, y abrir el tablero no es practicar: es vigilar. Solo la segunda opción describe una acción tuya, contable y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me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se llena a diario en veinte segundos, pero la revisión y la decisión son semanales. Revisar todos los días convierte el registro en un examen y alimenta la vigilancia que la lección quier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párrafo sobre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ías practicados → Si la práctica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nutos reales → Cuánto cabía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ta de una línea → Qué cambió en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medidas tiene las tres parejas. La nota de una línea es la única que habla de la conducta; las otras dos hablan de presencia y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ías con la versión mínima →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porción de días perfectos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línea sobre la acción que seguiste →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aración con la racha de otra persona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inutos reales de la semana →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úmero de veces que abriste el tablero →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da el criterio: se conserva lo que cambia una decisión y depende de tu conducta; se retira lo que compara, vigila o mide resultados ajenos. La proporción de días perfectos es la trampa más común: parece exigente y no inform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rir el registro y mirar los dos indicadores → Contar sin juzgar: qué hubo y qué no hubo → Elegir un solo ajuste para la semana siguiente → Cerrar la revisión y anotar la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mira, después se cuenta sin juicio, luego se elige un ajuste y al final se cierra la cita. Si la revisión termina sin ajuste escrito, fue una inspección; si termina con cinco ajustes, fue una reforma y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revisión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 día no practico, la racha se rompe y el plan fal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convierte un fallo en un veredicto y confunde continuidad con función. La tercera afirma que el ánimo depende de la persona, cuando fluctúa por sueño, salud y circunstancias; además lo propone como indicador principal, justo lo que la lección desaconseja. Las otras tres frases describen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ejemplo resuelto de la ra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ías ·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ías y nota: presencia y efecto. La lección insiste en que la nota habla de una acción, no de un estado de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tres me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2-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tablero de dos líneas. Escribe el indicador de presencia con su versión mínima, el indicador de efecto con un ejemplo de nota, el día y la hora de la revisión, y una lista de medidas que retiras. Al final anota la pregunta que usarás para podar: si este número baja, ¿qué haré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tablero de dos líneas · Memoria: las medidas y la p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tablero de dos líneas · Memoria: las medidas y la p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indicadores propon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ías con la versión mínima y una nota de una línea sobre la acción que sigu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frecuencia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registro se llena a diario en veinte segundos; la revisión y la decisión son semanales, con día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edida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no cambia una decisión, la que compara con otros, la que mide resultados ajenos y la que solo produce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ánimo no es buen indicador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fluctúa por sueño, salud y circunstancias, y convierte cada día en u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terminar con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solo ajuste concreto para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2-oa0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05" r:id="rId1"/>
    <p:sldLayoutId id="2482528506" r:id="rId2"/>
    <p:sldLayoutId id="2482528507" r:id="rId3"/>
    <p:sldLayoutId id="24825285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4f0ea1fd876c22e630a0a7b519786069b5d9503b0467a651.jpg"/>
  <Relationship Id="rId3" Type="http://schemas.openxmlformats.org/officeDocument/2006/relationships/hyperlink" Target="https://atraccion.lumbre.lat/object/atr-rit-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hyperlink" Target="https://atraccion.lumbre.lat/object/atr-rit-r02-oa02" TargetMode="External"/>
  <Relationship Id="rId4" Type="http://schemas.openxmlformats.org/officeDocument/2006/relationships/hyperlink" Target="https://atraccion.lumbre.lat/object/atr-rit-r02-oa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hyperlink" Target="https://atraccion.lumbre.lat/object/atr-rit-r02-oa02" TargetMode="External"/>
  <Relationship Id="rId4" Type="http://schemas.openxmlformats.org/officeDocument/2006/relationships/hyperlink" Target="https://atraccion.lumbre.lat/object/atr-rit-r02-oa02"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hyperlink" Target="https://atraccion.lumbre.lat/object/atr-rit-r02-oa02" TargetMode="External"/>
  <Relationship Id="rId4" Type="http://schemas.openxmlformats.org/officeDocument/2006/relationships/hyperlink" Target="https://atraccion.lumbre.lat/object/atr-rit-r02-oa02"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hyperlink" Target="https://atraccion.lumbre.lat/object/atr-rit-r02-oa02"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hyperlink" Target="https://pubmed.ncbi.nlm.nih.gov/?term=self-monitoring+behavior+change"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hyperlink" Target="https://www.apa.org/"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2-oa02"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sesionars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dos indicadores simples de práctica, definir una frecuencia de revisión y retirar cualquier medida que solo genere culpa sin informa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práctica sirve cuando el dato cambia una decisión. Esta lección elige dos indicadores que dependen de ti, fija una revisión semanal con día y hora, y enseña a retirar las medidas que solo producen culpa. Incluye dos casos resueltos, un tablero de dos líneas y un criterio para distinguir un registro de un exa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ábitos · medición · autorregistro · revisión semanal · rutinas · culpa · práctica · soste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sirve cuando el dato cambia una decisión. Cuando solo produce culpa, se convierte en otro trabajo: una capa de exigencia encima de la práctica. Esta lección hace tres cosas concretas: elige dos indicadores que dependen de ti, fija una frecuencia de revisión con día y hora, y enseña a retirar cualquier medida que no informe nada. No se trata de medir menos por comodidad, sino de medir mejor para sostener la rutina sin convertirla en un exa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cuánto mides, sino para qué. Un indicador que no altera lo que harás la semana siguiente es un adorno; y un adorno con números pesa más que uno sin ellos, porque parece una oblig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edir práctica, no resultad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familias de medidas y conviene no mezclarlas. Las medidas de práctica dependen de lo que haces: si practicaste, cuántos días, cuántos minutos cabían, si escribiste la nota. Las medidas de resultado dependen de otras personas o del azar: la respuesta de un cliente, una contratación, el ánimo de la semana. Las primeras se pueden sostener; las segundas se pueden observar, pero no se pueden exigir. Cuando alguien pone el resultado en el centro del registro, termina midiendo algo que no controla y llamando fracaso a la loter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edir práctica, no resultad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cotidiano: anotar cada noche una nota del uno al diez sobre cómo te sentiste parece inofensivo, pero convierte el estado de ánimo en un veredicto diario. El ánimo sube y baja por razones que no dependen de la rutina: dormir mal, una discusión, el clima. Si el número baja, la práctica queda señalada sin pruebas. En cambio, una línea sobre qué hiciste distinto después de practicar —llamar, escribir, preguntar— sí dice algo sobre la función de la rutin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dida de práctica se puede cumplir con la versión mínima: dos minutos cuentan si estaban en el pl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edir práctica, no resultad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dida de resultado se registra a lo sumo una vez al mes, y se lee como contexto, no como calific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qué harías distinto al ver el número, no es un indicador: es una costumbre de mi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indicadores y una cita sema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propone dos indicadores y nada más. El primero es de presencia: cuántos días de la semana hiciste la versión mínima de la práctica. No mide calidad ni intensidad; mide que la cita ocurrió. El segundo es de efecto sobre la conducta: una nota de una línea, al final de la semana, con la acción concreta que siguió a la práctica. «Escribí la escena y al día siguiente pedí la reunión» informa; «me sentí bien» no dice si la rutina hizo al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indicadores y una cita sema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caja: retirar también es parte del método. Un tablero que solo acumula datos termina pesando más que la práctic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medir-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indicadores y una cita sema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es parte del diseño, no un detalle. El registro se llena en veinte segundos al terminar la práctica; la revisión se hace una vez por semana, con día y hora en el calendario. Esa separación es la que evita la obsesión: durante la semana no se juzga, solo se anota; en la revisión se mira el conjunto y se decide un ajuste. Quien revisa el tablero cada hora no está midiendo la práctica: está buscando tranquilidad en un número, y eso no lo da ningún regist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indicadores y una cita sema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
        <p:nvSpPr>
          <p:cNvPr id="11" name=""/>
          <p:cNvSpPr txBox="1"/>
          <p:nvPr/>
        </p:nvSpPr>
        <p:spPr>
          <a:xfrm>
            <a:off x="514350" y="2638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argo no es un trámite. Una práctica de registro puede volverse un instrumento de castigo, y si la culpa domina la semana o la revisión te deja peor, el problema no se resuelve con otro tablero. Estas prácticas acompañan el trabajo cotidiano; no diagnostican ni tratan n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oda: retirar lo que solo cul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da es la parte que casi nadie hace. Una medida se retira cuando no cambia ninguna decisión, cuando te compara con otras personas, cuando depende de un resultado que no controlas o cuando solo se puede sostener revisándola a todas horas. También se retira si te da vergüenza escribirla con honestidad: un número que se maquilla ya no informa. Retirar no es borrar la historia: es archivar la medida y dejarla fuera del tablero hasta que aparezca una pregunta que la justifiq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oda: retirar lo que solo cul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columna mide presencia; la tercera, efecto sobre la conducta. Si una medida no cambia ninguna decisión de la semana siguiente, es candidata a sal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medir-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oda: retirar lo que solo cul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es una sola pregunta: si este número baja, ¿qué haré distinto? Si la respuesta es «nada» o «sentirme mal», la medida sobra. Si la respuesta es «revisar si la práctica cabe en el día» o «cambiar el horario», la medida sirve. Medir no es juzgar: medir describe lo que pasó para elegir el siguiente paso; juzgar reparte culpa y no mueve n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oda: retirar lo que solo cul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medidas que parecen exigentes y no informan. La proporción de días perfectos es el caso típico: castiga cualquier versión mínima y convierte un plan razonable en una prueba moral. El número de veces que abriste el tablero también engaña: mide vigilancia, no práctica. Si una medida solo puede subir a costa de tu tranquilidad, no es un indicador de la rutina: es un indicador de la cul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misma po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poda.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oda · Ejemplo resuelto 1: la tabla de doce column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va doce columnas en una hoja de cálculo: minutos, humor, energía, clima, cafeína, páginas leídas y otras siete. Dedica más tiempo a llenarla que a practic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oda · Ejemplo resuelto 1: la tabla de doce column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gunta qué decisión cambia cada columna. Solo dos resisten: los días con práctica y la línea sobre la acción que siguió. Las demás describen el día, no la rut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oda · Ejemplo resuelto 1: la tabla de doce column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o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 las dos, archiva las otras diez en una hoja aparte y escribe la definición de cada una: qué cuenta, qué no cuenta y cuál es la versión míni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oda · Ejemplo resuelto 1: la tabla de doce column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i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la revisión los jueves a las nueve de la noche, quince minutos. El registro diario le lleva veinte segundos y la decisión semanal, un solo aju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oda · Ejemplo resuelto 2: la racha que da mied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va cuarenta días seguidos de práctica. Un martes no practica y siente que perdió el mes. Piensa en abandonar para no ver la racha ro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oda · Ejemplo resuelto 2: la racha que da mied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mi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cha mide continuidad, no función: no dice si la práctica cambió alguna conducta. Al convertirse en el indicador principal, un día libre se vuelve una derro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oda · Ejemplo resuelto 2: la racha que da mied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amb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ye la racha por días practicados en la semana, de cero a siete, y una nota sobre la acción que siguió. El contador se reinicia cada lunes por diseñ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oda · Ejemplo resuelto 2: la racha que da mied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tes sin práctica pasa a ser información sobre la semana, no un veredicto. La práctica continúa y la revisión muestra que la acción importante sí ocurri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misma po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terminan con la misma estructura: dos indicadores, una cita semanal y una decisión concreta. Ninguno necesita más datos; los dos necesitan men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de dos lín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tablero de dos líneas. En una tarjeta escribe los dos indicadores con su definición, la versión mínima que cuenta, el día y la hora de revisión, y una lista corta de medidas retiradas. La tarjeta vive fuera del lugar donde practicas: el tablero se consulta en la revisión, no durante la práctica. Si un indicador no cabe en una línea, no es un indicador: es un proyecto disfraz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de dos lín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eldaño es el único que produce un cambio. Si la revisión termina sin un ajuste escrito, fue una inspección, no una revis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medir-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de dos líne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así se puede sostener durante meses porque no pide atención constante. La práctica ocurre; el registro la acompaña; la revisión decide. Esa es toda la estructura. Lo que se retira no se pierde: queda archivado, y si algún día una pregunta lo necesita, vuelve con una función cla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de dos líne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indicadores mide práctica y no resulta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spuesta que recibiste de la persona a la que escribist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días de la semana en que hiciste la versión mínima de la práctic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ánimo promedio de cada dí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antidad de veces que abriste el tablero para revisar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de dos líne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ección recomienda revisar el tablero todos los días para corregir el rumb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de dos líne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edida con lo que inform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ías practicad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inutos rea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ta de una línea]]></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o cabía en el dí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cambió en la conduct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la práctica ocurri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de dos líne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edida según convenga conservarla o retirar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erv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tir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ías con la versión mínim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porción de días perfecto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línea sobre la acción que seguist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ración con la racha de otra perso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inutos reales de la sema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úmero de veces que abriste el tabler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de dos líne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tiempos de la revisión seman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ir el registro y mirar los dos indicador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errar la revisión y anotar la próxima ci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 sin juzgar: qué hubo y qué no hub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un solo ajuste para la semana sigu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de dos líne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acticante anotó estas cinco frases sobre su registr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s indicadores bastan si cambian una decisión de la seman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 día no practico, la racha se rompe y el plan falló.]]></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ánimo diario es el mejor indicador principal porque depende de mí.]]></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medida que solo produce culpa se retira del tabler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visión semanal termina con un ajuste escri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de dos líne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imer indicador cuenta los ___ con práctica; el segundo es una ___ sobre lo que cambió en la conduc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de dos líne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tablero de dos líneas. Escribe el indicador de presencia con su versión mínima, el indicador de efecto con un ejemplo de nota, el día y la hora de la revisión, y una lista de medidas que retiras. Al final anota la pregunta que usarás para podar: si este número baja, ¿qué haré distint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lista de medidas retiradas te cuesta, empieza por la que más culpa te da. Ahí suele estar la que no informa. Y si tu revisión no cabe en quince minutos, sobra un indicad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de dos líneas · Memoria: las medidas y la po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dor de 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lo que ha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dor 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otros o del a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inte segundos, sin ju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nce minutos con 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lo que no in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que sobra una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de dos líneas · Memoria: las medidas y la pod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2-oa02"/>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indicadores propone la lec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ías con la versión mínima y una nota de una línea sobre la acción que sigui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frecuencia se revis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gistro se llena a diario en veinte segundos; la revisión y la decisión son semanales, con día y ho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edida se reti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no cambia una decisión, la que compara con otros, la que mide resultados ajenos y la que solo produce culp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ánimo no es buen indicador princip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fluctúa por sueño, salud y circunstancias, y convierte cada día en un veredic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terminar con la revis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de dos líneas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olo ajuste concreto para la semana sigui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práctica de registro y no afirma resultados. La idea de que anotar la propia conducta acompaña el cambio se ha estudiado en psicología de la salud y del comportamiento; los materiales de divulgación de la APA y las revisiones indexadas en PubMed permiten ver el alcance y los límites de esos estudios. La tradición de los talleres, por su parte, suele pedir constancia diaria; aquí se conserva la constancia y se retira la vigilancia. Lo que no está documentado no se afirma.]]></a:t>
            </a:r>
          </a:p>
        </p:txBody>
      </p:sp>
      <p:sp>
        <p:nvSpPr>
          <p:cNvPr id="8"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self-monitoring+behavior+change"/>
              </a:rPr>
              <a:t><![CDATA[PubMed: automonitoreo y cambio de conduc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registrar la propia conducta; sirven para ver el alcance y los límites de ese efecto, sin prometer resultado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hábitos y autorregulació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n el buscador del sitio, consulta los materiales de divulgación sobre formación de hábitos y autorregist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tablero de dos líneas: presencia y efecto, con una revisión semanal y una lista de medidas retiradas. Sabes que medir no es juzgar, que el ánimo no es un buen indicador principal y que una medida que no cambia una decisión sobra. Lo siguiente es la otra cara del mismo problema: cuando la práctica crece y la acción que importa se encog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2-oa02"/>
              </a:rPr>
              <a:t><![CDATA[Medir sin obsesiona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medir con dos indicadores y una cita semanal, y retirar lo que solo culpa. Siguiente lección: cuando la práctica sustituye a la acció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medidas y a la cascada de la revisión. Casi siempre el fallo está en mezclar un resultado que no controlas con una práctica que sí puedes sosten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2026-11-01T05:50:32Z</dcterms:created>
  <dcterms:modified xsi:type="dcterms:W3CDTF">2026-11-01T05:50:32Z</dcterms:modified>
  <dc:title>Medir sin obsesionarse</dc:title>
  <dc:description>Presentación editable del OA «Medir sin obsesionarse». Enlace: https://atraccion.lumbre.lat/object/atr-rit-r02-oa02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