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 descanso programad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 descanso programado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2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or qué previene el abandono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2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Descanso, desgana y abandono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domingo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pl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diseña treinta días de práctica con sesiones de diez minutos. Antes de empezar, marca los domingos como descanso total y escribe la vuelta: lunes, versión de dos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domingo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du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imer domingo siente culpa y piensa en practicar «solo un poco» para no perder la racha. Se recuerda que el domingo estaba decidido y que la vuelta tiene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domingo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vue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lunes hace la versión de dos minutos, sin recuperar la sesión del domingo. La práctica del martes ya es nor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domingo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descanso no rompió la rutina: la hizo sostenible. La culpa apareció igual, pero no encontró una regla que la justific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pausa que se volvió aband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pau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tra persona deja de practicar un martes porque no tiene ganas. No anota una fecha de vuelta ni una versión mínima. Se dice que mañana reto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pausa que se volvió aband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paso del tie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san dos semanas. Cada día sin práctica aumenta la sensación de deuda, y la deuda hace más difícil volver. La pausa se volvió abandono sin que hubiera un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pausa que se volvió aband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resc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una vuelta mínima: un minuto el jueves, sin recuperar lo perdido. Programa el descanso del mes siguiente en el calend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pausa que se volvió aband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l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iferencia no fue la falta de ganas, que también existía en el primer caso. Fue la ausencia de una fecha y de una versión mínima para 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2-oa04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decisión previa y la fecha de vuelta escr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iferencia central es temporal: el descanso se decide antes y tiene una vuelta escrita; la pausa por desgana aparece sin fecha y espera a tener ganas. La duración no define nada, el descanso sí incluye días sin práctica y una pausa no termina siempre en abandono: puede rescatarse con una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compa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ción propone volver con la versión mínima y sin recuperar lo perdido. Recuperar convierte el retorno en una deuda y suele producir una sesión larga que desanima; el descanso no se pa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sección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ándo se decide → Antes de empezar, con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asa al volver → Hay una versión mínima escr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eja → Un plan que sigue v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comparativa tiene las tres parejas. Los tres rasgos separan el descanso programado de la pausa por desgana sin depender de la du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tá marcado en el calendario antes de empezar → Descanso progra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arece un día en que no quieres practicar → Pausa por desg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iene una versión mínima de vuelta → Descanso progra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pera a tener ganas para retomar → Pausa por desg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necesita justificarse ante nadie → Descanso progra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ja una deuda que se cuenta a los demás → Pausa por desg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no es el origen del cansancio sino la previsión: fecha, vuelta mínima y ausencia de justificación. Una pausa por desgana puede convertirse en descanso programado si se le pone fecha antes de que se alarg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ándo: el día o la fecha fija → Cuánto: la duración → Qué se detiene y qué registro mínimo queda → Cómo se vuelve: la versión más pequeñ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día, después la duración, luego lo que se detiene y al final la vuelta. La cuarta decisión es la que evita que el descanso se prolongue sin que lo no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s cuatro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un día no practicas por desgana, ya hay abando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confunde una pausa con abandono: el abandono es una pausa que ya no se revisa. La cuarta convierte el retorno en una deuda, justo lo que la tarjeta evita. Las otras tres describen el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os dos casos resuel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uelta ·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uelta y mínima: las dos piezas que separan el descanso del abandono. Sin fecha, la pausa se alarga; sin versión mínima, el retorno parece demasiado gra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rjeta de descanso y la sección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2-oa04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tu tarjeta de descanso. Escribe cuándo (fecha o día fijo), cuánto (duración), qué se detiene y cómo se vuelve (versión mínima y día). Añade una línea con lo que no vas a hacer: recuperar las sesiones perdidas. Revisa la tarjeta una vez al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tarjeta de descanso · Memoria: la tarjeta y sus cuatro ca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tarjeta de descanso · Memoria: la tarjeta y sus cuatro ca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descanso program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interrupción decidida antes, con fecha, duración y una forma de 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previene el abando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un fallo previsto no rompe la categoría de persona que practica ni dispara la culpa del todo o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as cuatro decision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ándo, cuánto, qué se detiene y cómo se v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distingue de una pausa por desga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 la decisión previa, la fecha de vuelta y la ausencia de just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recuperan las sesiones perdi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: se vuelve con la versión mínima y sin convertir el retorno en una de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2-oa04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8745" r:id="rId1"/>
    <p:sldLayoutId id="2482538746" r:id="rId2"/>
    <p:sldLayoutId id="2482538747" r:id="rId3"/>
    <p:sldLayoutId id="248253874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e81d7905236ab992986204957f9c69e1df87547a724412f1.jpg"/>
  <Relationship Id="rId3" Type="http://schemas.openxmlformats.org/officeDocument/2006/relationships/hyperlink" Target="https://atraccion.lumbre.lat/object/atr-rit-r02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atraccion.lumbre.lat/object/atr-rit-r02-oa04" TargetMode="External"/>
  <Relationship Id="rId4" Type="http://schemas.openxmlformats.org/officeDocument/2006/relationships/hyperlink" Target="https://atraccion.lumbre.lat/object/atr-rit-r02-oa04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atraccion.lumbre.lat/object/atr-rit-r02-oa04" TargetMode="External"/>
  <Relationship Id="rId4" Type="http://schemas.openxmlformats.org/officeDocument/2006/relationships/hyperlink" Target="https://atraccion.lumbre.lat/object/atr-rit-r02-oa04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atraccion.lumbre.lat/object/atr-rit-r02-oa04" TargetMode="External"/>
  <Relationship Id="rId4" Type="http://schemas.openxmlformats.org/officeDocument/2006/relationships/hyperlink" Target="https://atraccion.lumbre.lat/object/atr-rit-r02-oa04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atraccion.lumbre.lat/object/atr-rit-r02-oa04" TargetMode="External"/>
  <Relationship Id="rId4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pubmed.ncbi.nlm.nih.gov/?term=habit+formation+variability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hyperlink" Target="https://www.apa.org/" TargetMode="External"/>
  <Relationship Id="rId4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2-oa04" TargetMode="External"/>
  <Relationship Id="rId3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an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gram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rit-r02-oa04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descanso programado dentro del plan, explicar por qué previene el abandono y distinguirlo de una pausa por desg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planeado no es una recompensa: es parte del plan. Esta lección enseña a fijar cuándo, cuánto y qué se detiene, a escribir la vuelta con la versión mínima y a distinguir el descanso de una pausa por desgana. Incluye dos casos resueltos, una tarjeta de descanso y un criterio para volver sin culp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canso · hábitos · rutinas · abandono · calendario · autocuidado · práctica · sostene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nsar no es lo contrario de sostener un plan: es una parte del plan. Un descanso programado se decide antes de necesitarlo, tiene fecha y duración, y define cómo se vuelve. Una pausa por desgana se decide cuando ya no quieres hacerlo, no tiene vuelta escrita y suele dejar culpa. La diferencia parece pequeña y decide si la rutina sigue viva en dos semanas. Esta lección diseña el descanso con cuatro decisiones y lo distingue de la desgana con tres criteri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cuánto aguantas sin parar, sino cómo paras. Un plan que solo funciona cuando estás al máximo no es un plan: es una prueba de resistenc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descanso programa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canso programado es una interrupción decidida de antemano, con fecha, duración y una forma de volver. Se escribe en el calendario antes de empezar el mes, igual que las sesiones de práctica. Puede ser una tarde, un día completo o una semana; lo importante no es el tamaño sino que esté decidido y que la vuelta tenga una versión mínima. Así el descanso no compite con la práctica: la prote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descanso programa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dición de los talleres suele insistir en la constancia diaria y deja el descanso para el agotamiento. La investigación sobre hábitos, en cambio, describe la formación de rutinas como un proceso variable, con días irregulares y contextos que cambian; un plan que contempla interrupciones se sostiene mejor que uno que exige continuidad perfecta. La práctica que se propone aquí recoge esa idea y la convierte en calenda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radición pide: no fallar. Lo que la investigación sugiere: la variabilidad es normal y el contexto pe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descanso programa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l descanso programado añade: un fallo previsto no es un fallo, es parte del pl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hace: no reemplaza la atención profesional, no borra el cansancio acumulado y no arregla un plan que no cabe en tu vi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previene el abando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bandono rara vez ocurre por falta de ganas. Ocurre por una cadena: la fatiga sube, el plan se vuelve rígido, un día falla y la culpa interpreta ese fallo como prueba de que no sirves para esto. El descanso programado corta la cadena en el segundo eslabón: el plan ya contempla días sin práctica, así que un día libre no rompe nada. Sin esa previsión, el primer fallo se vive como el fin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previene el abando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a decisión es la que casi nadie escribe. Un descanso sin fecha de vuelta se convierte, sin que lo notes, en una pausa indefin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descanso-fluj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previene el abando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190875"/>
            <a:ext cx="8115300" cy="1438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190875"/>
            <a:ext cx="38100" cy="1438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razón psicológica que conviene nombrar: cuando el plan es todo o nada, el primer fallo elimina la categoría de «persona que practica» y la reemplaza por «persona que abandonó». El descanso planeado mantiene la categoría: sigues siendo alguien que practica, en un día de descanso. Esa diferencia de lectura es la que sostiene la conduc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2670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6766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previene el abando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programado no es una licencia para dejar de buscar ayuda si el cansancio es persistente. Si la fatiga dura semanas, afecta el sueño o el trabajo, o si la práctica se volvió una fuente de angustia, el paso siguiente no es ajustar el calendario: es consultar a un profesio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scanso, desgana y abando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usa por desgana se reconoce por tres rasgos. No estaba decidida: apareció un día en que no quisiste. No tiene vuelta escrita: se espera a tener ganas. Y deja un saldo de culpa o de justificación que se cuenta a los demás. El descanso programado no tiene ninguno: estaba en el calendario, tiene fecha de vuelta y no necesita explicación. El abandono, en cambio, es una pausa por desgana que ya no se revis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scanso, desgana y abando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columna no es la del alumno aplicado: es la del plan que sobrevive. Un descanso con vuelta escrita protege la práctica de la culp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descanso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scanso, desgana y abando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a pausa por desgana es un fracaso. A veces el cuerpo o la vida piden parar antes de lo previsto, y lo sensato es aceptarlo y convertirlo en descanso programado: ponerle fecha de vuelta y una versión mínima. La diferencia no está en el origen de la pausa, sino en lo que haces después: si le pones fecha, se vuelve plan; si la dejas abierta, se vuelve abando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scanso, desgana y abando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tampoco se paga. Recuperar las sesiones perdidas convierte el retorno en una factura y suele producir una sesión larga que desanima. La vuelta se hace con la versión mínima, aunque el descanso haya durado una semana: un minuto cuenta si estaba escrito en la tarje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el diseño. No son testimonios ni personas rea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1: el domingo libr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pl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diseña treinta días de práctica con sesiones de diez minutos. Antes de empezar, marca los domingos como descanso total y escribe la vuelta: lunes, versión de dos minut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1: el domingo libr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du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domingo siente culpa y piensa en practicar «solo un poco» para no perder la racha. Se recuerda que el domingo estaba decidido y que la vuelta tiene fech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1: el domingo libr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vuel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unes hace la versión de dos minutos, sin recuperar la sesión del domingo. La práctica del martes ya es norm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1: el domingo libr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sul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no rompió la rutina: la hizo sostenible. La culpa apareció igual, pero no encontró una regla que la justifica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2: la pausa que se volvió abandon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pau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 persona deja de practicar un martes porque no tiene ganas. No anota una fecha de vuelta ni una versión mínima. Se dice que mañana reto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2: la pausa que se volvió abandon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paso del tiem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n dos semanas. Cada día sin práctica aumenta la sensación de deuda, y la deuda hace más difícil volver. La pausa se volvió abandono sin que hubiera una decis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2: la pausa que se volvió abandon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resca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una vuelta mínima: un minuto el jueves, sin recuperar lo perdido. Programa el descanso del mes siguiente en el calendari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 · Ejemplo resuelto 2: la pausa que se volvió abandon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lec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no fue la falta de ganas, que también existía en el primer caso. Fue la ausencia de una fecha y de una versión mínima para vol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el domingo y la pau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dos casos la diferencia no fue la fuerza de voluntad: fue la existencia de una fecha de vuelta y de una versión mínima. El descanso programado no elimina la culpa, pero le quita la regla que la sostení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tarjeta de descanso con cuatro campos: cuándo (la fecha o el día fijo), cuánto (la duración), qué se detiene (todo o solo una parte) y cómo se vuelve (la versión mínima y el día). Añade una línea con lo que no vas a hacer: recuperar las sesiones perdidas. El descanso no se paga con trabajo acumulad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no evita el esfuerzo: evita que un día malo se interprete como el final. Ese cambio de lectura es lo que sostiene el pl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descanso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rjeta se escribe antes de empezar el plan y se revisa una vez al mes. Si el descanso llega y no lo tomas, no es un problema de disciplina: es una señal de que el plan está demasiado rígido o de que la culpa manda. En ese caso, reduce la práctica y conserva el descanso; al revés nunca funcio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un descanso programado de una pausa por desga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uración: el descanso siempre es más cor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decisión previa y la fecha de vuelta escr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descanso no incluye ningún día sin práctic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pausa por desgana siempre termina en abandon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 la lección, recuperar las sesiones perdidas durante un descanso programado es parte del méto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rasgo con lo que describ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uándo se deci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Qué pasa al volv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é dej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y una versión mínima escrit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lan que sigue viv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tes de empezar, con fech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como descanso programado o pausa por desg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canso program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usa por desga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tá marcado en el calendario antes de empez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arece un día en que no quieres practic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iene una versión mínima de vuelt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pera a tener ganas para reto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necesita justificarse ante nadi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ja una deuda que se cuenta a los demá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cuatro decisiones al diseñar un descan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ándo: el día o la fecha fij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ómo se vuelve: la versión más pequeñ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uánto: la du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é se detiene y qué registro mínimo qued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acticante anotó estas cinco frases sobre su descans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descanso programado se decide antes de necesit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un día no practicas por desgana, ya hay abando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fecha de vuelta convierte una pausa en parte del pla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escanso se paga recuperando las sesiones perdid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Un plan rígido hace que el primer fallo se lea como el final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nso programado tiene fecha de ___ y una versión ___ para retom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tarjeta de desca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tu tarjeta de descanso. Escribe cuándo (fecha o día fijo), cuánto (duración), qué se detiene y cómo se vuelve (versión mínima y día). Añade una línea con lo que no vas a hacer: recuperar las sesiones perdidas. Revisa la tarjeta una vez al 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cuánto durar, empieza con un día. Es más fácil ampliar un descanso que rescatar un plan abandonado. Y si la culpa aparece, vuelve a leer la fecha de vuelta: ya está decidi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Memoria: la tarjeta y sus cuatro camp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nso program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do antes, co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usa por desg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vuelta escr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ía fijo en el 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duración deci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deti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o una pa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e v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versión más pequ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Memoria: la tarjeta y sus cuatro campo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rit-r02-oa04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descanso programado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terrupción decidida antes, con fecha, duración y una forma de volver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previene el abandono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un fallo previsto no rompe la categoría de persona que practica ni dispara la culpa del todo o na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uatro decisiones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 cuánto, qué se detiene y cómo se vuelv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istingue de una pausa por desgana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la decisión previa, la fecha de vuelta y la ausencia de justific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recuperan las sesiones perdidas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tarjeta de descanso · Tarjetas de repaso antes de la lección cinco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 se vuelve con la versión mínima y sin convertir el retorno en una deu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un diseño de calendario y no afirma resultados. La idea de que los hábitos se forman con variabilidad y contexto se ha estudiado en psicología del comportamiento; los materiales de divulgación de la APA y los trabajos indexados en PubMed permiten ver cómo se describe ese proceso y cuáles son sus límites. La tradición del taller, por su parte, suele pedir continuidad sin pausas; aquí se conserva la continuidad y se programa la pausa. Lo que no está documentado no se afir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?term=habit+formation+variability"/>
              </a:rPr>
              <a:t><![CDATA[PubMed: formación de hábitos y variabilidad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studios sobre cómo se forman y se sostienen los hábitos; permiten ver por qué un plan con interrupciones previstas se sostiene mej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47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: autocontrol y descan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buscador del sitio, consulta los materiales sobre autocontrol, recuperación y descans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una tarjeta de descanso con cuatro campos y tres criterios para distinguirla de la desgana. Sabes que el descanso se decide antes, que la vuelta es mínima y que no se paga con sesiones recuperadas. Con esto, el plan de treinta días de la siguiente lección tiene dónde apoyarse sin romperse al primer día mal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2-oa04"/>
              </a:rPr>
              <a:t><![CDATA[Descanso progra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programar un descanso con fecha de vuelta y distinguirlo de una pausa por desgana. Siguiente lección: señales de aler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comparativa y a la tarjeta de cuatro campos. Casi siempre el fallo está en confundir descanso con esperar a tener ganas, o en creer que la vuelta se paga recuperando lo perdi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2026-11-01T08:41:12Z</dcterms:created>
  <dcterms:modified xsi:type="dcterms:W3CDTF">2026-11-01T08:41:12Z</dcterms:modified>
  <dc:title>Descanso programado</dc:title>
  <dc:description>Presentación editable del OA «Descanso programado». Enlace: https://atraccion.lumbre.lat/object/atr-rit-r02-oa04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