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señales y qué hacer con cada una» (2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señales y qué hacer con cada una» (3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señales y qué hacer con cada una» (4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señales y qué hacer con cada una» (5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señales y qué hacer con cada una» (6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línea entre disciplina y dañ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s tres familias y el mapa de deriva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áctica que ocupa el lugar de las llam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ita, un caso ficticio, hace una práctica de escritura de dos horas cada noche. Empezó con diez minutos. Ahora deja de llamar a las empresas donde quiere trabajar porque «ya escribió que la entrevista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áctica que ocupa el lugar de las llam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ligación (se siente culpable si se duerme antes), sustitución (la escritura ocupa el lugar de las llamadas) y costo (duerme cinco horas y discute con su her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áctica que ocupa el lugar de las llam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pender la práctica dos días, escribir la llamada que evita y hacer una sola al día siguiente. Avisar a su hermana y pedirle que le pregunte si la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áctica que ocupa el lugar de las llam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A quién acu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ansiedad le impide llamar o el insomnio sigue, a un psicólogo o a un centro de salud. No necesita un diagnóstico para pedir una cita; necesita describir qué evita y desde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grupo que pide dejar e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ás, un caso ficticio, asiste a un grupo que le dice que deje su medicación porque «la mente lo puede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grupo que pide dejar e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áctica se volvió secreta y ajena a preguntas: le pidieron no contarlo y no consultar a su médico. Es una señal de aislamiento y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grupo que pide dejar e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uspender nada por cuenta propia, hablar con la persona que le recetó y contar la presión a alguien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grupo que pide dejar e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A quién acu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profesional que lleva su tratamiento y, si hay coerción o cobros abusivos, a una autoridad. Si aparece riesgo inmediato, a u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jar de hacer llamadas y trámites porque la práctica ya «resolvió»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ñal de sustitución aparece cuando la práctica ocupa el lugar de una acción concreta. Las otras tres describen una rutina con límites: práctica breve, revisión y descanso. Ninguna de ellas es, por sí sola, una señal de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eñal dos, y la tabla de las tres famil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lpa es una señal para revisar la regla que te diste, no un diagnóstico. Un diagnóstico lo hace un profesional con una evaluación; esta lección solo nombra conductas observables y rutas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descargo de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práctica manda → Suspender dos días y escribir el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ráctica sustituye → Hacer hoy la ac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ráctica aísla → Contarlo a alguien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uerpo paga el costo → Recuperar sueño y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riesgo inmediato → Acudir a u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imeras parejas vienen de la tabla; las dos últimas, de las señales cuatro y cinco. La acción es el primer paso, no el tratamiento completo: sirve para recuperar margen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iento culpa si no hago la práctica →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pito la rutina en vez de hacer la llamada → Su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jé de contar lo que hago → Ais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reo que algo malo pasará si la salto →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pero que la práctica consiga el empleo → Su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pendo de un grupo que no admite preguntas → Ais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bligación se reconoce por el miedo o la culpa; la sustitución, porque la acción concreta desaparece; el aislamiento, porque la práctica se vuelve secreta o dependiente de un grupo. La tercera frase es la más fácil de confundir: aislarse no siempre es estar solo, también es dejar de contar lo que haces. La tabla de las tres familia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spender la práctica y bajar el volumen → Anotar qué acción estás evitando y qué miedo aparece → Hablar con una persona de confianza o con un profesional → Reanudar con horario, descanso y criterio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suspende, después se registra, luego se consulta y al final se reanuda con límites. Consultar antes de suspender suele convertir la conversación en una disputa sobre cre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Qué hacer cuando aparece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persona de confianza puede escuchar sin compartir tus cre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vierte la culpa en prueba de fe; la cuarta promete algo que ninguna práctica puede sostener; la quinta retrasa una ayuda urgente. Las otras dos describen apoyos reales: escuchar sin compartir la creencia y desconfiar de quien pide interrumpir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stituye · aís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stituye y aísla completan las tres familias. La primera se reconoce por el miedo, la segunda porque ocupa el lugar de una acción y la tercera porque te separa de quien podría pregun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famil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cinco renglones. Para cada señal escribe cómo se vería en tu caso, qué harás en las siguientes veinticuatro horas, a quién se lo contarás y a qué profesional acudirías si no mejora. Termina con una línea: cuál es tu señal más probable y quién será la primera persona a la que llama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lan de derivación en una página · Memoria: señales y primeras 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lan de derivación en una página · Memoria: señales y primeras 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señales nombra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inco, agrupadas en tres familias: obligación, sustitución y ais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a rutina exigente de una dañ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unción: si sustituye la acción, castiga el descanso o aís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siento culpa al saltarme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spender dos días, escribir el miedo y contarlo a alguien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 quién acudo si la ansiedad me impi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un psicólogo, a un centro de salud o al directorio oficial de la Secretaría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ante la presión de dejar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uspender por cuenta propia y consultar a quien lo ind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737" r:id="rId1"/>
    <p:sldLayoutId id="2482528738" r:id="rId2"/>
    <p:sldLayoutId id="2482528739" r:id="rId3"/>
    <p:sldLayoutId id="24825287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b42da139dc2c2ceee608d791ec41e36ae20a2e8250f38ac1.jpg"/>
  <Relationship Id="rId3" Type="http://schemas.openxmlformats.org/officeDocument/2006/relationships/hyperlink" Target="https://atraccion.lumbre.lat/object/atr-rit-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hyperlink" Target="https://atraccion.lumbre.lat/object/atr-rit-r02-oa05" TargetMode="External"/>
  <Relationship Id="rId4" Type="http://schemas.openxmlformats.org/officeDocument/2006/relationships/hyperlink" Target="https://atraccion.lumbre.lat/object/atr-rit-r02-oa05"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hyperlink" Target="https://atraccion.lumbre.lat/object/atr-rit-r02-oa05" TargetMode="External"/>
  <Relationship Id="rId4" Type="http://schemas.openxmlformats.org/officeDocument/2006/relationships/hyperlink" Target="https://atraccion.lumbre.lat/object/atr-rit-r02-oa05"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hyperlink" Target="https://atraccion.lumbre.lat/object/atr-rit-r02-oa05" TargetMode="External"/>
  <Relationship Id="rId4" Type="http://schemas.openxmlformats.org/officeDocument/2006/relationships/hyperlink" Target="https://atraccion.lumbre.lat/object/atr-rit-r02-oa05"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hyperlink" Target="https://atraccion.lumbre.lat/object/atr-rit-r02-oa05"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hyperlink" Target="https://www.who.int/" TargetMode="External"/>
  <Relationship Id="rId4" Type="http://schemas.openxmlformats.org/officeDocument/2006/relationships/hyperlink" Target="https://pubmed.ncbi.nlm.nih.gov/"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5"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ñ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er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cinco señales de que una práctica de manifestación está causando daño y describir qué hacer y a quién acudir en cada ca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la ruta. Una práctica de manifestación puede acompañar y también puede volverse una regla que culpa, una explicación que impide aprender o un refugio que aleja de la gente. Aquí se nombran cinco señales observables, se agrupan en tres familias y se escribe, para cada una, qué hacer en las horas siguientes y a quién acudir. No se diagnostica: se enseña a consultar a tiempo y a distinguir una rutina exigente de una práctica que ya cobra un prec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ñales de alerta · práctica · límites · salud mental · derivación · rutina · autocuidado · evit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de manifestación puede ayudar a ordenar la atención y a preparar una acción. También puede volverse una regla que culpa, una explicación que impide aprender o un refugio que aleja de la gente. Esta lección no diagnostica nada: nombra cinco señales observables para que puedas consultar a tiempo y dice qué hacer y a quién acudir en cada caso. Al terminar vas a poder nombrarlas, distinguir una rutina exigente de una práctica que está haciendo daño y escribir un plan de derivación para ti o para alguien cerca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práctica es positiva o negativa en abstracto. Es cuándo deja de acompañar y empieza a cobrar un precio en el sueño, en las acciones que evitas o en los vínculos que pierd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señales y qué hacer con cada un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ñales de esta lección no son diagnósticos ni una lista para etiquetar a nadie. Son conductas que se pueden observar y contar, y que justifican una conversación. Una práctica puede ser exigente, ocupar tiempo y pedir disciplina sin hacer daño; el problema empieza cuando manda, cuando sustituye acciones que importan o cuando te separa de la gente que podría ayudarte. Si te reconoces en una, no concluyas que tienes un trastorno: usa la señal para hacer algo distinto esta sem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señales y qué hacer con cada un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uno: la práctica se volvió una obligación. Si saltarla produce culpa, miedo o la sensación de que algo malo va a pasar, ya no es una herramienta: es una regla que te castiga. Qué hacer: suspéndela dos días y escribe qué temiste que ocurriera. A quién acudir: a una persona de confianza para leerlo en voz alta; si el miedo persiste o te paraliza, a un psicólogo o a un centro de sal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señales y qué hacer con cada un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dos: la práctica sustituye la acción que importa. En lugar de hacer la llamada, buscar empleo, pedir una cita o resolver un trámite, repites la rutina y esperas que el resultado llegue solo. Qué hacer: separa las dos cosas y haz hoy la acción mínima, aunque la práctica quede para después. A quién acudir: a alguien que pueda ayudarte con esa acción concreta; si la ansiedad te impide hacerla durante semanas, a un profesional de salud ment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señales y qué hacer con cada un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tres: la práctica lo explica todo y no admite dudas. Lo bueno se atribuye a tu energía y lo malo a que no creíste lo suficiente; así nunca hay información, solo culpa. Qué hacer: anota una explicación alternativa para lo que ocurrió y busca a alguien que no comparta la creencia. A quién acudir: a un psicólogo si la culpa se vuelve constante, y a una persona ajena al grupo si sientes que no puedes pregun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señales y qué hacer con cada un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cuatro: la práctica te aísla o se vuelve secreta. Dejas de contar lo que haces, evitas a quien pregunta y dependes de un grupo o de una persona que no acepta objeciones. Qué hacer: recupera una conversación con alguien de confianza y cuenta una parte verificable de lo que haces. A quién acudir: a una persona externa al grupo; si hay control, amenazas o cobros que no entiendes, a una autoridad de protección al consumidor o a un profesion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señales y qué hacer con cada un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cinco: el cuerpo y la vida diaria pagan el costo. Duermes menos, dejas de comer o de ver gente, gastas en cursos lo que necesitas para otras cosas, o aparecen ansiedad, insomnio o tristeza que duran semanas. Qué hacer: recupera sueño y comida antes de seguir con la práctica, y baja el volumen a lo mínimo. A quién acudir: a un médico o a un profesional de salud mental; si hay riesgo inmediato para ti o para alguien, a urgencias o a la línea de emergencia de tu local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ínea entre disciplina y d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no se mide por cuánto tiempo dedicas, sino por la función que la práctica cumple. Si te ayuda a preparar una acción, a ordenar la atención o a sostener una revisión, puede ser exigente y seguir siendo útil. Si ocupa el lugar de la acción, castiga el descanso o te aleja de la gente, el problema no es la falta de fe: es el diseño de la rutina. La tradición del Nuevo Pensamiento insistía en no dudar; la práctica de este curso insiste en lo contrario: registrar y revi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ínea entre disciplina y d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el daño no empieza cuando la práctica es larga, sino cuando deja de ser una herramienta y se convierte en una regla que castig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senales-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ínea entre disciplina y dañ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hábitos no ofrece una varita mágica: muestra que la constancia depende del contexto, de la repetición y de que la conducta sea practicable, y que la rigidez excesiva suele romperse antes. Por eso el descanso programado y una regla de reanudación importan más que la fuerza de voluntad. Esa es la capa de investigación: efectos modestos, condiciones concretas, ninguna promesa sobre lo que ocurrirá fuera de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ínea entre disciplina y dañ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tres familias y el mapa de deriv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familias de la tabla agrupan las cinco señales. La primera es la obligación: la práctica manda y el fallo se vive como amenaza. La segunda es la sustitución: la práctica ocupa el lugar de una acción. La tercera es el aislamiento: la práctica te separa de quien podría preguntarte. Cada familia pide una acción distinta, y ninguna se resuelve con más práct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tres familias y el mapa de deriv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no dice «piensa mejor»: devuelve la práctica a su tamaño y, cuando hace falta, pone a una persona delan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senales-tab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tres familias y el mapa de deriv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acudir, en orden de cercanía. Primero, una persona de confianza que pueda escuchar sin juzgar y sin defender la creencia.]]></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un profesional de salud mental o un centro de salud cuando hay ansiedad, insomnio, tristeza persistente o cuando la práctica interfiere con el trabajo, el estudio o los vínculos.]]></a:t>
            </a:r>
          </a:p>
        </p:txBody>
      </p:sp>
      <p:sp>
        <p:nvSpPr>
          <p:cNvPr id="9"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un problema económico, un orientador financiero o la autoridad de protección al consumidor; para una situación de control o fraude, una autoridad. Si hay riesgo inmediato, urgenci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tres familias y el mapa de deriv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puedes consultar el directorio oficial de la Secretaría de Salud para la línea de atención psicológica; no inventes números ni los busques en un folleto de autoayud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iagnostica y no sustituye una consulta. Su utilidad es más pequeña y más práctica: darte palabras para pedir ayuda antes de que el costo crezca. Un profesional no necesita que llegues con un diagnóstico; le basta con que describas qué haces, qué evitas y desde cuán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erivación. No son personas reales ni diagnóstic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ráctica que ocupa el lugar de las llamad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ta, un caso ficticio, hace una práctica de escritura de dos horas cada noche. Empezó con diez minutos. Ahora deja de llamar a las empresas donde quiere trabajar porque «ya escribió que la entrevista lleg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ráctica que ocupa el lugar de las llamad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seña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ligación (se siente culpable si se duerme antes), sustitución (la escritura ocupa el lugar de las llamadas) y costo (duerme cinco horas y discute con su herm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ráctica que ocupa el lugar de las llamad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hac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er la práctica dos días, escribir la llamada que evita y hacer una sola al día siguiente. Avisar a su hermana y pedirle que le pregunte si la hiz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ráctica que ocupa el lugar de las llamad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A quién acud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nsiedad le impide llamar o el insomnio sigue, a un psicólogo o a un centro de salud. No necesita un diagnóstico para pedir una cita; necesita describir qué evita y desde cuán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grupo que pide dejar el tratamien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un caso ficticio, asiste a un grupo que le dice que deje su medicación porque «la mente lo puede to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grupo que pide dejar el tratamien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ñ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se volvió secreta y ajena a preguntas: le pidieron no contarlo y no consultar a su médico. Es una señal de aislamiento y de ries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grupo que pide dejar el tratamien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hace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pender nada por cuenta propia, hablar con la persona que le recetó y contar la presión a alguien de confian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grupo que pide dejar el tratamien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A quién acud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profesional que lleva su tratamiento y, si hay coerción o cobros abusivos, a una autoridad. Si aparece riesgo inmediato, a urgenci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de derivación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cinco renglones, uno por señal. En cada renglón escribe: cómo se vería en tu caso, qué harás en las siguientes veinticuatro horas, a quién se lo contarás y a qué profesional acudirías si no mejora. No escribas datos personales de otras personas; basta un nombre de pila o un pap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de derivación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Consultar sin haber suspendido suele terminar en una discusión sobre creencias; suspender primero permite hablar de conduct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senales-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de derivación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hoja no es un diagnóstico ni un plan de tratamiento: es un mapa para no improvisar cuando estés asustado. Si alguna vez la necesitas, lo importante es que ya hayas decidido a quién llam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de derivación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ituaciones es una señal de que la práctica está causando dañ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dicar diez minutos diarios y saltarse un día sin culp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 de hacer llamadas y trámites porque la práctica ya «resolvió» el resulta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una revisión semanal con dos indicador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ansar un día programado a la sem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de derivación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ntir culpa al saltarse una práctica basta para diagnosticar un trastorno de ansie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de derivación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con la primera acc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ráctica man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ráctica sustituy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ráctica aísl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uerpo paga el cost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y riesgo inmediat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 hoy la acción míni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arlo a alguien de confianz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uperar sueño y comi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dir a urgenci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spender dos días y escribir el mie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de derivación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en la familia de señal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liga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stitu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isla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iento culpa si no hago la práctic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pito la rutina en vez de hacer la llama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jé de contar lo que hag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reo que algo malo pasará si la sal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pero que la práctica consiga el emple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pendo de un grupo que no admite pregunt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de derivación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 que harías en las primeras cuarenta y ocho horas tras reconocer una seña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pender la práctica y bajar el volume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anudar con horario, descanso y criterio de salid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qué acción estás evitando y qué miedo aparec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blar con una persona de confianza o con un profesion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de derivación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frases en un cuadern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sientes culpa, es que no creíste lo suficiente.]]></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persona de confianza puede escuchar sin compartir tus creencias.]]></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grupo que te pide dejar un medicamento sin consultar es una señal de aler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suficiente disciplina, una afirmación puede hacer innecesario un tratamien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hay riesgo inmediato, esperar treinta días antes de pedir ayu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de derivación en una págin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inco señales se agrupan en tres familias: la práctica manda, la práctica ___ y la práctica 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de derivación en una págin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cinco renglones. Para cada señal escribe cómo se vería en tu caso, qué harás en las siguientes veinticuatro horas, a quién se lo contarás y a qué profesional acudirías si no mejora. Termina con una línea: cuál es tu señal más probable y quién será la primera persona a la que llamará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necesitas haber vivido las cinco señales: basta con imaginar la que más se parece a tu forma de exigirte. Si no puedes nombrar a una persona de confianza, ese es el primer hueco que hay que llena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de derivación en una página · Memoria: señales y primeras ac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lpa o miedo al sa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upa el lugar de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aleja de quien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comida y vín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inmedi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Memoria: señales y primeras accion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2-oa05"/>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señales nombra la lec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nco, agrupadas en tres familias: obligación, sustitución y aislamie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a rutina exigente de una dañi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unción: si sustituye la acción, castiga el descanso o aísl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siento culpa al saltarme la prácti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spender dos días, escribir el miedo y contarlo a alguien de confianz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 quién acudo si la ansiedad me impide actu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un psicólogo, a un centro de salud o al directorio oficial de la Secretaría de Salu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ante la presión de dejar un tratamien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de derivación en una página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uspender por cuenta propia y consultar a quien lo indicó.]]></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una cifra ni un resultado: describe conductas observables y rutas de consulta. La distinción entre una práctica que acompaña y una que sustituye la acción viene de la capa de práctica del curso, no de una promesa de la tradición. Para los límites de la salud mental se citan organismos de referencia general; ninguno de ellos avala este programa ni sus ejercicio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 salud mental]]></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rientaciones generales sobre bienestar y salud mental; sirven de marco, no de diagnóstic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 hábitos y adher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formación de hábitos y adherencia; lee el resumen y los límites, no solo el titul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s cinco señales, las tres familias y un mapa de derivación. Sabes que una práctica puede ser exigente sin ser dañina, que la culpa no es un diagnóstico y que suspender, registrar, consultar y reanudar con límites es un orden posible. Lo siguiente es convertir ese cuidado en un plan de treinta días con descanso, revisión y una salida escri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5"/>
              </a:rPr>
              <a:t><![CDATA[Señales de ale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nombrar las cinco señales y decir qué hacer y a quién acudir en cada caso, sin diagnosticarte. Siguiente lección: el plan de treinta día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familias y a la cascada de los cuatro pasos. Casi siempre el fallo está en confundir una señal con un diagnóstico o en consultar antes de suspend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2026-11-01T05:54:24Z</dcterms:created>
  <dcterms:modified xsi:type="dcterms:W3CDTF">2026-11-01T05:54:24Z</dcterms:modified>
  <dc:title>Señales de alerta</dc:title>
  <dc:description>Presentación editable del OA «Señales de alerta». Enlace: https://atraccion.lumbre.lat/object/atr-rit-r02-oa05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