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inta días es una convención, no una promes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inta días es una convención, no una promes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iezas y su fun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Fechar el calendario, punto por pun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de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o, un caso ficticio, empieza el lunes 6 de abril. Práctica: diez minutos de escritura de una escena, de lunes a viernes. Descanso: sábado y domingo. Revisión: lunes 13, 20 y 27 de abril y 4 de mayo, diez minutos. Día 30: martes 5 de m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de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escribe: «Si al día 30 hice al menos quince prácticas de treinta, conservo; si hice menos, reduzco a cinco minutos o retiro». El criterio no mide si su vida cambió: mide si la práctica cabe y si produjo 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de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unes cuenta los días hechos, anota una acción concreta que la práctica facilitó y una que evitó. Si no hay ninguna de las dos, la práctica no está haciend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de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hace si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ércoles 15 no escribe. Lo anota, no recupera la sesión y sigue el jueves. El día 30 decide con los datos, no con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un caso ficticio, decide hacer una hora diaria de visualización, sin descanso, y revisar «cuando sienta que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descanso programado, no hay revisión fechada y no hay criterio de salida. La única regla es hacer más si se siente mal, que es exactamente lo que convierte una práctica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uarto día acumula sueño perdido y culpa; al séptimo abandona y concluye que no sirve. El problema no era la práctica: er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uce a diez minutos, fija de lunes a viernes, descansa el domingo, revisa los lunes y escribe la salida del día treinta. Con esas cuatro piezas puede aprender algo, aunque decida reti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tenga práctica, descanso, revisión y criterio de salida, cada un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fechadas son lo que convierte el mes en un experimento con información. La primera opción elimina el descanso; la tercera apuesta a la presión social; la cuarta confunde una convención con una regl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anso programado protege la constancia y forma parte del plan. La práctica diaria puede ser una opción, pero no es un requisito, y hacer más cuando aparece el cansancio es justo lo que suele romper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la del descanso en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áctica → ¿Qué hago y en qué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anso → ¿Qué día no pra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Cuándo miro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 → ¿Con qué datos decid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reguntas están en la tabla y en la sección 1. Si no puedes responder una, esa pieza no está diseñada: está su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diez minutos de lunes a viernes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mingo libre →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ar los días hechos el lunes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hice quince prácticas, conservo →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ducir a cinco minutos si no cabe →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ábado: versión mínima de dos minutos →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notar una conducta concreta que facilitó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minar veinte minutos antes de escribir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últimas filas son las que más se confunden: caminar antes de escribir es práctica porque es una conducta; reducir a cinco minutos es salida porque es una regla de decisión. La revisión mira el registro; el descanso tiene fecha. La tabla de las cuatro piez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fecha del día uno → Contar treinta días y marcar el día treinta → Marcar los días de descanso → Marcar las cuatro revisiones → Escribir el criterio de salida del día tre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echa de inicio, después el final, luego los descansos, las revisiones y por último la salida. Si escribes la salida antes de ver el calendario, puedes prometer algo que el mes n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flujo «Del día 1 al día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canso: cuando me sienta can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anso sin fecha no es una pieza del plan: es una intención que se activa tarde. La salida que exige un cambio total es una promesa disfrazada de criterio. Las otras tres líneas tienen fecha, revisión y una regla de reanu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anso · criteri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anso y criterio de salida completan las cuatro piezas. Sin descanso, el plan se rompe en el primer cansancio; sin salida, se prolonga por iner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plan de treinta días en una página. Escribe la fecha del día uno, la práctica con su horario, los días de descanso, las cuatro revisiones y el criterio de salida con la fecha del día treinta. Añade la regla de reanudación para un fallo y comprueba que cada punto tenga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lan en una página · Memoria: hitos y piez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lan en una página · Memoria: hitos y piez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reinta días es un plaz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convención cómoda para revisar cuatro veces y obtener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áctica, descanso, revisión y criterio de salida, cada un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el descanso programado de la pausa por des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scanso tiene fecha y condiciones; la desgana suele llegar antes que el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fallo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no se duplica la práctica y se sigue el calendario con la regla de reanu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miro el día tre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ías hechos, efecto en una conducta concreta y costo en tiempo y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6]]></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59" r:id="rId1"/>
    <p:sldLayoutId id="2482531560" r:id="rId2"/>
    <p:sldLayoutId id="2482531561" r:id="rId3"/>
    <p:sldLayoutId id="24825315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e487ac462a171044847f85d32e80fcfb621891a3e84b971.jpg"/>
  <Relationship Id="rId3" Type="http://schemas.openxmlformats.org/officeDocument/2006/relationships/hyperlink" Target="https://atraccion.lumbre.lat/object/atr-rit-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hyperlink" Target="https://atraccion.lumbre.lat/object/atr-rit-r02-oa06" TargetMode="External"/>
  <Relationship Id="rId4" Type="http://schemas.openxmlformats.org/officeDocument/2006/relationships/hyperlink" Target="https://atraccion.lumbre.lat/object/atr-rit-r02-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hyperlink" Target="https://atraccion.lumbre.lat/object/atr-rit-r02-oa06" TargetMode="External"/>
  <Relationship Id="rId4" Type="http://schemas.openxmlformats.org/officeDocument/2006/relationships/hyperlink" Target="https://atraccion.lumbre.lat/object/atr-rit-r02-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hyperlink" Target="https://atraccion.lumbre.lat/object/atr-rit-r02-oa06" TargetMode="External"/>
  <Relationship Id="rId4" Type="http://schemas.openxmlformats.org/officeDocument/2006/relationships/hyperlink" Target="https://atraccion.lumbre.lat/object/atr-rit-r02-oa06"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hyperlink" Target="https://atraccion.lumbre.lat/object/atr-rit-r02-oa06"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hyperlink" Target="https://pubmed.ncbi.nlm.nih.gov/" TargetMode="External"/>
  <Relationship Id="rId4"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6"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i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í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plan de treinta días con práctica, descanso, revisión y criterio de salida, y fechar cada punto en el calenda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 la ruta. Un plan de treinta días no es una promesa con fecha: es un calendario con cuatro piezas y una decisión escrita de antemano. Aquí se elige una práctica que cabe en el día, se programan los descansos antes de necesitarlos, se fijan cuatro revisiones y se define el criterio con el que decidirás el día treinta. El producto es una página con fechas reales, no una lista de dese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de treinta días · práctica · descanso · revisión · criterio de salida · calendario · hábitos · sostenibi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treinta días se parece más a un calendario que a una promesa. Sirve para probar una práctica durante un mes con reglas claras: qué haces, cuándo descansas, cuándo revisas y con qué criterio decides al final. Sin esas cuatro piezas, el mes se convierte en una apuesta y cualquier resultado se atribuye a la fe o a la falta de fe. Al terminar vas a poder escribir tu plan en una página, fechar cada punto y decidir el día treinta con datos en la mano, no con cul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diseña un mes para aprender algo, en vez de un mes para demostrar que crees? La respuesta está en cuatro piezas fechadas y en una salida escrita antes de empez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inta días es una convención, no una pro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inta días es una medida cómoda: cabe en un mes y permite cuatro revisiones semanales. No es un número mágico ni una promesa de plazo. La investigación sobre hábitos muestra que el tiempo para que una conducta se vuelva automática varía mucho según la persona, la conducta y el contexto; no hay un número universal que sirva para todos. Un plan honesto no promete que al día treinta serás otra persona: promete que al día treinta tendrás inform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inta días es una convención, no una pro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diseñar es el mes para obtener esa información. Un plan útil responde cuatro preguntas: qué práctica voy a hacer, cuándo descanso, cuándo reviso y con qué criterio decido al final. Si falta una de las cuatro, el plan se vuelve una apuesta: si sale bien, te lo atribuyes; si sale mal, no sabes por qué.]]></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 una sola, breve, con día y hora. Si no cabe en tu semana real, no es una práctica: es un deseo con calenda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inta días es una convención, no una pro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nso: programado antes de empezar, no cuando ya no puedas más. La pausa prevista protege la constancia; la pausa por desgana suele ser el primer paso del abandon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y salida: fechas y reglas escritas antes del día uno. La salida no es un castigo: es la decisión que evita seguir por iner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fija las cuatro piezas. La práctica es la conducta que vas a repetir; el descanso es una pausa prevista que protege la constancia; la revisión es el momento de mirar el registro; la salida es la regla que evita seguir por inercia. Ninguna es decorativa: si una pieza no cambia una decisión, sob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l descanso es la que más se omite y la que más protege el plan. Si no tiene fecha, no es descanso: es abandono cuando llegue el cansanc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pla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su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nso programado se distingue de la pausa por desgana en que tiene fecha y condiciones. No es «descanso cuando lo necesite», porque la desgana suele llegar antes que el cansancio y entonces la pausa se vuelve abandono. Un día libre a la semana y una semana ligera al mes bastan para empezar; si tu práctica es diaria, el descanso puede ser una versión mínima, no la ausencia to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su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echar el calendario, punto por pu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r es el paso que separa un plan de una intención. Elige la fecha del día uno, cuenta treinta días seguidos en el calendario y marca encima: los días de práctica, los de descanso, las cuatro revisiones y el día treinta. Si tu revisión cae en un día de descanso, muévela al día siguiente para que no compita con la pausa. La regla es simple: cada punto del plan tiene una fecha, y si no la tiene, no está en el p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echar el calendario, punto por pu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distancia entre los hitos: no hay uno por cada día. Un plan se sostiene con pocas citas claras, no con una revisión constante que te deje mirándote el omblig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pla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echar el calendario, punto por pu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fallos también se fechan. Si pierdes un día, no reinicies el conteo ni dupliques la práctica: anota el fallo, sigue con el calendario y aplica la regla de reanudación que escribiste. Un plan que solo funciona sin fallos no es un plan: es una prueba que te vas a hacer fall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echar el calendario, punto por pu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s incluye un viaje, una semana de trabajo pesado o una mudanza, escribe desde ahora la versión mínima de la práctica y el día en que la retomas. Esa previsión no debilita el plan: evita que una interrupción normal se interprete como el final. La rutina se juzga por lo que pasa después de la interrupción, no por la interrupción mis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alendario. No son personas reales ni testimoni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de Marc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un caso ficticio, empieza el lunes 6 de abril. Práctica: diez minutos de escritura de una escena, de lunes a viernes. Descanso: sábado y domingo. Revisión: lunes 13, 20 y 27 de abril y 4 de mayo, diez minutos. Día 30: martes 5 de may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de Marc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alid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escribe: «Si al día 30 hice al menos quince prácticas de treinta, conservo; si hice menos, reduzco a cinco minutos o retiro». El criterio no mide si su vida cambió: mide si la práctica cabe y si produjo una conduc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de Marc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revis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unes cuenta los días hechos, anota una acción concreta que la práctica facilitó y una que evitó. Si no hay ninguna de las dos, la práctica no está haciendo n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de Marc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hace si fall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ércoles 15 no escribe. Lo anota, no recupera la sesión y sigue el jueves. El día 30 decide con los datos, no con la cul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mes de An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un caso ficticio, decide hacer una hora diaria de visualización, sin descanso, y revisar «cuando sienta que funcio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mes de An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oblem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descanso programado, no hay revisión fechada y no hay criterio de salida. La única regla es hacer más si se siente mal, que es exactamente lo que convierte una práctica en oblig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mes de An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pas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uarto día acumula sueño perdido y culpa; al séptimo abandona y concluye que no sirve. El problema no era la práctica: era el p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mes de An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e a diez minutos, fija de lunes a viernes, descansa el domingo, revisa los lunes y escribe la salida del día treinta. Con esas cuatro piezas puede aprender algo, aunque decida retirar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con el calendario del mes. Arriba, la práctica y su horario. En medio, los días de descanso marcados y las cuatro revisiones. Abajo, el criterio de salida con la fecha del día treinta y la regla de reanudación. Si no cabe en una página, no es un plan de treinta días: es una lista de deseos con númer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ecisión no pregunta si eres constante. Pregunta si el plan cabe, si produjo una conducta y a qué precio; con esas tres respuestas, continuar o retirar deja de ser un juicio mor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plan-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treinta no decides si eres disciplinado; decides con tres datos: cuántos días hiciste, qué efecto tuvo en una conducta concreta y cuánto costó en tiempo y ánimo. Con eso, continuar, ajustar o retirar son decisiones informadas, no juicios sobre tu carác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 plan de treinta días sea un plan y no una prome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ráctica se haga todos los días sin excep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enga práctica, descanso, revisión y criterio de salida, cada uno con fech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anuncie en público para no fall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ure exactamente treinta días y no uno má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un plan de treinta días funcione hay que practicar todos los días sin descan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plan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ácti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can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i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día no practic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do miro el regis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qué datos decido al fin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hago y en qué hora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a pieza del plan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ans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diez minutos de lunes a viernes]]></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mingo lib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ar los días hechos el lu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hice quince prácticas, conserv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ducir a cinco minutos si no cab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ábado: versión mínima de dos minut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notar una conducta concreta que facilitó]]></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minar veinte minutos antes de escribir]]></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fechar el plan en el calendar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fecha del día un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criterio de salida del día trein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treinta días y marcar el día trein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r las cuatro revisione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rcar los días de descan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escrito en una servilleta tiene estas cinco línea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ía 1: lunes 6 de abril; práctica de diez minuto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anso: cuando me sienta cans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ión: lunes 13, 20 y 27 de abril y 4 de may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lida: si no cambió mi vida entera, abandon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fallo un día, anoto el fallo y sigo el calendar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piezas del plan son práctica, ___, revisión y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lan en una págin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plan de treinta días en una página. Escribe la fecha del día uno, la práctica con su horario, los días de descanso, las cuatro revisiones y el criterio de salida con la fecha del día treinta. Añade la regla de reanudación para un fallo y comprueba que cada punto tenga una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fechar un punto, no lo incluyas todavía: un plan con huecos se rellena con culpa. Empieza con una práctica de diez minutos y un descanso semanal; ampliar es más fácil que rescatar un mes imposibl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en una página · Memoria: hitos y piezas del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2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con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lan en una página · Memoria: hitos y piezas del m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6"/>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reinta días es un plazo fij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convención cómoda para revisar cuatro veces y obtener inform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iez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áctica, descanso, revisión y criterio de salida, cada una con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el descanso programado de la pausa por desg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scanso tiene fecha y condiciones; la desgana suele llegar antes que el cansan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fallo un dí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no se duplica la práctica y se sigue el calendario con la regla de reanud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miro el día trein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lan en una págin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ías hechos, efecto en una conducta concreta y costo en tiempo y ánim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romete un resultado ni una cifra: propone un diseño de treinta días para obtener información. La idea de que un plazo fijo basta para crear un hábito no se sostiene; lo que sí se ha estudiado es la relación entre repetición, contexto y adherencia, con resultados modestos y variables. Las fuentes de abajo sirven para leer esos límites, no para respaldar una promes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formación de hábitos y adherenci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repetición, contexto y adherencia; los plazos varían y ningún resumen serio promete un número universal.]]></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hábitos y autorregul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ivulgativos sobre intenciones, hábitos y autorregulación; sirven para diseñar, no para promet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cuatro piezas y el calendario. Sabes que treinta días es una convención para obtener información, que el descanso se programa antes de necesitarlo y que la salida se escribe antes de empezar. Lo siguiente, y último del curso, es juntar todo en una rutina de una página que puedas sostener y revis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6"/>
              </a:rPr>
              <a:t><![CDATA[Un plan de treinta d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 plan de treinta días con fechas, descanso y una salida escrita. Siguiente y última lección: tu rutina definitiv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iezas y al ejemplo de Marco. Casi siempre el fallo está en un plan sin descanso o sin criterio de salida, que es una promesa con calenda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2026-11-01T06:41:26Z</dcterms:created>
  <dcterms:modified xsi:type="dcterms:W3CDTF">2026-11-01T06:41:26Z</dcterms:modified>
  <dc:title>Un plan de treinta días</dc:title>
  <dc:description>Presentación editable del OA «Un plan de treinta días». Enlace: https://atraccion.lumbre.lat/object/atr-rit-r02-oa06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