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significa «definitiv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iezas y por qué están ahí»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un caso ficticio, escribe: práctica central, diez minutos de escritura de una escena, de lunes a viernes a las siete; descanso, miércoles y domingo; revisión, domingo con tres preguntas; salida, día treinta, conservar si hizo quince prácticas y una acción concreta por semana; persona, su her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Por qué cad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áctica es breve para caber antes del trabajo. El descanso del miércoles evita que la semana se acumule. La revisión del domingo mira el registro, no el ánimo. La salida le permite decidir sin culpa. Su hermano le pregunta si hizo la acción, no si creyó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reti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có dos tableros, una técnica de nueve repeticiones y un ritual de noche que solo usaba cuando se sentía mal. No eran malas prácticas: no tenían función en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ági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óm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ía treinta mira tres datos y decide: conservar, ajustar a cinco minutos o retirar. Si conserva, escribe la fecha de la siguient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 And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és, un caso ficticio, quiere meter en una página cinco prácticas, dos tableros y tres rituales, más una revisión diaria de un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 And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ágina no cabe y, sobre todo, no puede explicar para qué está cada pieza. Cuando algo falla, no sabe qué retirar porque todo parece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 And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una práctica de quince minutos, un tablero con una sola imagen accionable, una revisión semanal de veinte minutos y un descanso programado. Retira el resto por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ágina de And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treinta descubre que la práctica que conservó es la única que produjo una llamada concreta. La rutina no lo transformó: le mostró qué sí mueve s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abe en una página, cada pieza tiene función y tiene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finitiva significa sostenible y revisable, no inmutable ni completa. La primera opción confunde definitiva con total; la tercera elimina el descanso; la cuarta vuelve a introducir una promesa que el curs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se construye recortando: se conserva lo que tiene función y se retira lo que solo ocupa espacio. Incluirlo todo produce un segundo trabajo y suele terminar en aband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de And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áctica central → Entrenar la atención y preparar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anso → Proteger l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 Producir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 → Evitar que la rutina se vuelv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ona de confianza → Romper el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rimeras funciones están en la tabla; la quinta es la línea que no es práctica y que el ejemplo de Lucía muestra. Si una pieza no cumple una función, no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práctica de diez minutos con día y hora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res tableros que no corresponden a una acción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revisión semanal con tres preguntas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técnica que se volvió una regla de culpa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persona a quien contarle cómo va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ritual de dos horas que no cabe en la semana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no es si la práctica es buena en abstracto, sino si tiene función en tu página. Un tablero sin acción y una técnica que culpa ocupan el lugar de lo que sí puedes sostener.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práctica central y su horario → Fijar el descanso y la revisión → Escribir el criterio de salida → Añadir la persona a quien contarlo → Fechar la primera revisión y probar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práctica, después el descanso y la revisión, luego la salida, la persona y la fecha de prueba. La salida se escribe antes de probar para que la decisión no dependa del cansancio del día tre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s piezas sueltas a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a pieza no se usó, se conserva por si 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servar lo que no se usa convierte la página en un archivo y la rutina en una obligación. Continuar aunque el registro diga que no cabe es lo contrario de un criterio de salida. Las otras tres frases describen una rutina revi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ágina ·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ágina y fija: una extensión que obliga a recortar y una fecha que obliga a mirar. Sin las dos, la rutina se vuelve una lista que crece o una obligación que n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final del curso: tu rutina definitiva en una página. Escribe la práctica central con horario, el descanso, la revisión con sus preguntas, el criterio de salida y la persona a quien contarlo. Añade la fecha de la primera revisión y explica en una frase por qué está cada pieza. Si algo no cabe o no tiene función, retír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rutina definitiva · Memoria: la página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rutina definitiva · Memoria: la página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efin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stenible y revisable, no inmutable ni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iezas tien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práctica central, descanso, revisión y salida; más una persona a quien con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pieza que no tiene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tira o se cambia por una versión mínima; no se conserva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a fecha fija cada treinta días y ante un cambio de vida, una señal de alerta o el fin de una ra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duc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ecisión escrita: conservar, ajustar o retirar, con la siguient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889" r:id="rId1"/>
    <p:sldLayoutId id="2482531890" r:id="rId2"/>
    <p:sldLayoutId id="2482531891" r:id="rId3"/>
    <p:sldLayoutId id="24825318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8441da2804e9f4294758d2516ed9d67b781c084ced770b91.jpg"/>
  <Relationship Id="rId3" Type="http://schemas.openxmlformats.org/officeDocument/2006/relationships/hyperlink" Target="https://atraccion.lumbre.lat/object/atr-rit-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hyperlink" Target="https://atraccion.lumbre.lat/object/atr-rit-r02-oa07" TargetMode="External"/>
  <Relationship Id="rId4" Type="http://schemas.openxmlformats.org/officeDocument/2006/relationships/hyperlink" Target="https://atraccion.lumbre.lat/object/atr-rit-r02-oa07"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hyperlink" Target="https://atraccion.lumbre.lat/object/atr-rit-r02-oa07" TargetMode="External"/>
  <Relationship Id="rId4" Type="http://schemas.openxmlformats.org/officeDocument/2006/relationships/hyperlink" Target="https://atraccion.lumbre.lat/object/atr-rit-r02-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hyperlink" Target="https://atraccion.lumbre.lat/object/atr-rit-r02-oa07" TargetMode="External"/>
  <Relationship Id="rId4" Type="http://schemas.openxmlformats.org/officeDocument/2006/relationships/hyperlink" Target="https://atraccion.lumbre.lat/object/atr-rit-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hyperlink" Target="https://atraccion.lumbre.lat/object/atr-rit-r02-oa07"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hyperlink" Target="https://www.gutenberg.org/" TargetMode="External"/>
  <Relationship Id="rId4" Type="http://schemas.openxmlformats.org/officeDocument/2006/relationships/hyperlink" Target="https://www.apa.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7"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r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initi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lo aprendido en una rutina propia de una página, explicar por qué cada pieza está ahí y establecer cuándo la revisará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curso. Después de probar rutinas, tableros, escritura y revisiones, toca quedarse con poco: una página con la práctica central, el descanso, la revisión y el criterio de salida, más la persona a quien contárselo. Aquí se explica por qué cada pieza está ahí, qué se retira sin culpa y cuándo se revisa la rutina para que no se vuelva una obligación má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ina definitiva · cierre de curso · práctica · revisión · criterio de salida · sostenibilidad · recorte · autonom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ste al final del curso con más piezas de las que necesitas. Probaste una rutina mínima, una sesión más larga, un tablero, escritura, una revisión semanal y varias formas de medir. La última tarea es la más difícil y la más útil: quedarte con poco. Al terminar vas a tener una rutina de una página, la explicación de por qué cada pieza está ahí y una fecha para revisarla. No es una promesa de transformación: es un documento de trabajo que puedes probar, corregir y retirar sin d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queda cuando se acaba la novedad? Queda una página con la práctica que produce una acción, el descanso que la protege, la revisión que informa y la salida que impide que se vuelva una oblig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ignifica «defini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tiva» no significa para siempre. Significa la versión que puedes sostener y revisar, la que cabe en tu vida real y no depende de que estés motivado. A lo largo del curso viste que una práctica breve se sostiene mejor que una ambiciosa, que el descanso programado protege la constancia, que medir sin obsesionarse produce información y que una racha rota no es un fracaso moral. La rutina definitiva recoge esas conclusiones y deja fuera lo que solo ocupaba espa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significa «defini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utina propia se reconoce porque puedes explicarla en una página y justificar cada pieza con una frase. Si una pieza no tiene función, no va. Si no puedes decir para qué está, tampoco. Esa prueba de función es más útil que cualquier promesa de transformación, y es la que te permite corregir sin empezar de cero cada vez.]]></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por qué están ah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muestra las cuatro piezas y su función. La práctica central entrena la atención y prepara una acción; el descanso protege la constancia; la revisión produce información; el criterio de salida evita que la rutina se vuelva una obligación. Añade una quinta línea que no es una pieza de práctica: el nombre de una persona a quien le contarás cómo va. Esa línea es la que rompe el aislamiento cuando algo se tuer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por qué están ah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s la prueba de función: si no puedes completarla con una frase, la pieza no está lista para quedar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utina-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por qué están ahí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s recortar. Del tablero, conserva una imagen que corresponda a una acción y retira las que solo decoran. Del scripting, conserva la página que termina en una acción con fecha. De la técnica 3-6-9, conserva el horario si te ayuda a sostener algo y retira la cuenta si se volvió una regla que te culpa. De la revisión semanal, conserva cuatro preguntas y tres acciones; lo demás es papele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iezas y por qué están ahí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descr=""/>
          <p:cNvSpPr/>
          <p:nvPr/>
        </p:nvSpPr>
        <p:spPr>
          <a:xfrm>
            <a:off x="514350" y="28670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prometía que la práctica produciría resultados por sí sola. Este curso no lo sostiene. Lo que sí puedes llevarte es un diseño: una práctica breve, un descanso previsto, una revisión fechada y una salida escrita. Eso no promete nada sobre el mundo, pero te da información sobre ti y sobre lo que haces.]]></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cabe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se escribe de arriba abajo. Primero, la práctica central con día, hora y duración. Segundo, el descanso con su fecha. Tercero, la revisión con su día y sus preguntas. Cuarto, el criterio de salida con su fecha. Quinto, la persona a quien le contarás. Si algo no cabe, se retira; no se reduce la le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cabe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la rutina definitiva se construye quitando, no acumulando. Lo que no tiene función no se conserva por culp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utina-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cabe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de recorte: si tienes tres tableros, dos rituales de mañana y una sesión de noche, no tienes una rutina: tienes un segundo trabajo. Conserva el que produce una acción concreta y retira los otros hasta el día treinta. La pregunta no es cuál te gusta más, sino cuál cambia lo que hac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se prueba, no se decreta. Durante treinta días llevas el registro y en la revisión decides qué se queda. Si una pieza no se usó, no se defiende con culpa: se retira o se cambia por una versión mínima. La página admite tachones; lo que no admite es una pieza que no sabes explic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uándo la revisar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fija es el día treinta o el primer domingo del mes, lo que llegue antes. A esa fecha se suman tres disparadores: un cambio de vida (viaje, mudanza, cambio de trabajo), una señal de alerta (culpa, aislamiento, sueño perdido) y el final de una racha. En cada revisión haces tres preguntas: qué se usó, qué cambió en una conducta concreta y qué costó. Con las respuestas ajustas o retir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uándo la revisar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disparadores no son emergencias: son avisos de que la rutina quedó escrita para una vida que ya cambió. Revisar a tiempo evita abandonar por sorpres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rutina-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uándo la revisar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no es un examen de tu carácter. Es una cita con el registro, y su producto es una decisión: conservar, ajustar o retirar. Si conservas, escribes la fecha de la siguiente revisión. Si retiras, escribes qué aprendiste y qué no vas a repetir. En los dos casos, la página queda vi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ierre. No son personas reales ni testimoni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página de Lucí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ágin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un caso ficticio, escribe: práctica central, diez minutos de escritura de una escena, de lunes a viernes a las siete; descanso, miércoles y domingo; revisión, domingo con tres preguntas; salida, día treinta, conservar si hizo quince prácticas y una acción concreta por semana; persona, su herma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página de Lucí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Por qué cada piez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es breve para caber antes del trabajo. El descanso del miércoles evita que la semana se acumule. La revisión del domingo mira el registro, no el ánimo. La salida le permite decidir sin culpa. Su hermano le pregunta si hizo la acción, no si creyó lo sufic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página de Lucí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retiró]]></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có dos tableros, una técnica de nueve repeticiones y un ritual de noche que solo usaba cuando se sentía mal. No eran malas prácticas: no tenían función en su sem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página de Lucí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ómo se revis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treinta mira tres datos y decide: conservar, ajustar a cinco minutos o retirar. Si conserva, escribe la fecha de la siguiente revi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 Andrés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ági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és, un caso ficticio, quiere meter en una página cinco prácticas, dos tableros y tres rituales, más una revisión diaria de una ho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 Andrés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oblem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ágina no cabe y, sobre todo, no puede explicar para qué está cada pieza. Cuando algo falla, no sabe qué retirar porque todo parece importa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 Andrés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cor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una práctica de quince minutos, un tablero con una sola imagen accionable, una revisión semanal de veinte minutos y un descanso programado. Retira el resto por treinta dí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la página de Andrés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treinta descubre que la práctica que conservó es la única que produjo una llamada concreta. La rutina no lo transformó: le mostró qué sí mueve su se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esta lección es tu rutina definitiva en una página, con las cinco líneas y una fecha de revisión. No es una lista de deseos: es un documento de trabajo que puedes enseñar y corregir. Escríbela a mano si puedes; una página escrita a mano se lee distinto que una lista en el teléfon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tengas, haz la prueba de la página: léela en voz alta y explica cada pieza en una frase. Si te trabas en alguna, retírala o cámbiala por una versión mínima. La rutina que sobrevive a esa prueba no es la más completa: es la que puedes sostener sin que te dom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definitiva» a una rutina en este cur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incluye todas las prácticas del curso y no se cambia nun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abe en una página, cada pieza tiene función y tiene fecha de revisión.]]></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hace todos los días sin descanso para demostrar constanci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roduce resultados visibles en el primer 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utina definitiva debe incluir todas las prácticas del curso para no perder lo aprend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con la función que cump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áctica cent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can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rsona de confianz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teger la consta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ir inform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r que la rutina se vuelva oblig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omper el aislamien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trenar la atención y preparar una ac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corresponde a la rutina de una pági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ti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práctica de diez minutos con día y hor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es tableros que no corresponden a una acción]]></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revisión semanal con tres pregunt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técnica que se volvió una regla de culp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persona a quien contarle cómo v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ritual de dos horas que no cabe en la sem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tu rutina de una pági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práctica central y su horar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echar la primera revisión y probar treinta dí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el descanso y la revis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la persona a quien contarl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el criterio de sal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frases sobre su rutin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utina cabe en una página y cada pieza tiene una fun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pieza no se usó, se conserva por si acas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visión tiene fecha fija y disparadores.]]></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ía treinta hay que continuar aunque el registro diga que no cab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persona de confianza puede preguntar por la acción, no por la f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utina cabe en una ___ y se revisa en una fecha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rutina definitiv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final del curso: tu rutina definitiva en una página. Escribe la práctica central con horario, el descanso, la revisión con sus preguntas, el criterio de salida y la persona a quien contarlo. Añade la fecha de la primera revisión y explica en una frase por qué está cada pieza. Si algo no cabe o no tiene función, retíra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ueba es oral: lee la página en voz alta y explica cada línea sin justificarla con fe. Si no puedes, la pieza sobra. Guarda la página donde puedas verla, pero no la conviertas en un tablero má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Memoria: la página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en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breve con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reguntas y u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escrita del día tre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que pregunta por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a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aje, alerta o fin de ra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Memoria: la página y sus piez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7"/>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Tarjetas de repaso para cerrar el curs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efinitiv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utina definitiva · Tarjetas de repaso para cerrar el curs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stenible y revisable, no inmutable ni comple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Tarjetas de repaso para cerrar el curs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iezas tiene la ruti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utina definitiva · Tarjetas de repaso para cerrar el curs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práctica central, descanso, revisión y salida; más una persona a quien contar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Tarjetas de repaso para cerrar el curs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pieza que no tiene fun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utina definitiva · Tarjetas de repaso para cerrar el curs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tira o se cambia por una versión mínima; no se conserva por cul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Tarjetas de repaso para cerrar el curs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la ruti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utina definitiva · Tarjetas de repaso para cerrar el curs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a fecha fija cada treinta días y ante un cambio de vida, una señal de alerta o el fin de una rach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rutina definitiva · Tarjetas de repaso para cerrar el curs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duce la rev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rutina definitiva · Tarjetas de repaso para cerrar el curs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ecisión escrita: conservar, ajustar o retirar, con la siguiente fech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ierra un curso de práctica y no afirma resultados: propone una página con cuatro piezas y una fecha de revisión. La parte que viene de la tradición se estudió en las primeras lecciones y se presenta como tradición; la parte de hábitos y adherencia se apoya en investigación con límites. Las fuentes de abajo sirven para seguir leyendo, no para avalar una promes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 textos del Nuevo Pensamient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originales de Wattles, Shinn y Mulford permiten separar la tradición de la práctica; están en dominio públic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 hábitos y bienes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ivulgativos sobre hábitos, autorregulación y bienestar; sirven para diseñar una rutina, no para prometer resulta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el curso con una página, no con una promesa. Tienes una práctica central, un descanso con fecha, una revisión que produce información y una salida escrita; tienes también a quién contárselo y una fecha para volver a mirar. Lo que sigue no es buscar otra técnica: es probar esta durante treinta días, revisar el registro y decidir con lo que encuent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7"/>
              </a:rPr>
              <a:t><![CDATA[Cerrar el curso: tu rutina defini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tu rutina de una página, sabes por qué está cada pieza y cuándo la revisarás. El curso termina aquí; la práctica continúa con tu registr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iezas y a la prueba de la página. Casi siempre el fallo está en conservar una pieza que no sabes explicar o en no fijar la fecha de revi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2026-11-01T06:46:56Z</dcterms:created>
  <dcterms:modified xsi:type="dcterms:W3CDTF">2026-11-01T06:46:56Z</dcterms:modified>
  <dc:title>Cerrar el curso: tu rutina definitiva</dc:title>
  <dc:description>Presentación editable del OA «Cerrar el curso: tu rutina definitiva». Enlace: https://atraccion.lumbre.lat/object/atr-rit-r02-oa07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