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idea anterior al documental»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idea anterior al documental»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documental y el libro: dos productos, una marc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fenómeno en tres fechas docum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tantería de 2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2005, la sección de autoayuda de una librería tiene libros de autores del Nuevo Pensamiento, manuales de éxito y algunos títulos de espiritualidad. La ley de atracción aparece, pero no domina la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tantería de 2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2007, la misma sección tiene una mesa con El Secreto y varios títulos que repiten su vocabulario. El libro no está solo: está acompañado por un documental que muchas personas ya v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tantería de 2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ambió la idea de fondo; cambió el formato y el alcance. La mesa de novedades convirtió una tradición dispersa en una categoría reconoc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tantería de 2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fenómeno fue editorial y cultural antes que intelectual. Esa conclusión no dice nada sobre la verdad de la ley; dice mucho sobre cómo circu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iler y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ráiler breve alterna testimonios, imágenes de personas exitosas y frases sobre el poder del pensamiento. No muestra un método ni un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iler y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ug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éxito de los entrevistados se debe a la ley y que cualquiera puede repetirlo. La sugerencia se produce por contigüidad, no por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iler y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an los casos que no funcionaron, la comparación con quienes no practicaron y la explicación de por qué el libro tendrí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iler y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ómo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uede disfrutar como producto audiovisual y, al mismo tiempo, preguntar qué prueba ofrece. La respuesta —ninguna— no impide estudiar el fenómeno; sólo impide confundirlo con una demo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ocumental retomó una idea anterior y la tradujo a un formato audiovisual ma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cumental tomó ideas que ya circulaban desde 1889 y las puso en un formato audiovisual. No las inventó ni las investigó: las seleccionó y las reorganizó para un público amplio. Las otras opciones invierten la cronología o atribuyen al documental una autoridad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inverso: el documental se difundió primero, en 2006, y el libro apareció ese mismo año como una versión ampliada del material. Esa secuencia explica por qué el libro conserva el tono de entrevista y de montaje del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cumental → Difundir la idea en formato audio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bro → Ampliar y fijar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uelas → Convertir el título en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ítica → Poner a prueba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roductos cumplen funciones distintas y conviven en la misma historia cultural. La crítica no es un accidente externo: creció con el fenómeno y también ayudó a que circulara. La sección 3 y la cascada del fenóm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idea de que el pensamiento atrae circunstancias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documental con entrevistas y música → Producto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secuela publicada años después → Mercado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Wattles y su libro de 1910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libro que amplía el documental → Producto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rsos y talleres que imitan el formato → Mercado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mercado y la cascada del fenóm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fuente de 1910 → El documental de 2006 → El libro y sus secuelas → La crítica y los imit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uente, después el documental, luego el libro y al final el mercado. Invertir los dos primeros pasos es el error más común: hace parecer que el libro creó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origen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libro fue una investigación original con entrevistas verif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no fue una investigación original ni verificó sus entrevistas con un método; y esta lección no ofrece cifras de ventas porque no las considera verificables. Las otras tres frases describen lo que sí se sostiene con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bro · fenóm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bro y fenómeno: el documental y el libro son dos productos de la misma operación, y el fenómeno es el efecto cultural que produjeron. La distinción evita confundir el producto con su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l fenóm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cronología de tres columnas. Primera columna: la fecha. Segunda: el hecho documentado, con una frase que puedas verificar. Tercera: qué no se deduce de ese hecho. Añade al final una línea con la diferencia entre el documental y el libro: cuál llegó primero y qué añadió e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cronología de tres columnas · Memoria: productos y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cronología de tres columnas · Memoria: productos y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gó primero: el documental o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cumental, difundido en 2006; el libro apareció ese mismo año como versión ampl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qué autor tomó Byrne la idea, según su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Wallace D. Wattles, La ciencia de hacerse rico, de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fecto tuvo el fenómen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olidó una categoría editorial y un formato de libro con documental, audio y 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itan cifras de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que circulan no se pueden verificar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juega la crítica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parte del fenómeno cultural: creció con el libro y también lo mantuvo en cir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89" r:id="rId1"/>
    <p:sldLayoutId id="2482525090" r:id="rId2"/>
    <p:sldLayoutId id="2482525091" r:id="rId3"/>
    <p:sldLayoutId id="24825250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31fbeca45df0b18494125528f88f8f4bb688f57060eab511.jpg"/>
  <Relationship Id="rId3" Type="http://schemas.openxmlformats.org/officeDocument/2006/relationships/hyperlink" Target="https://atraccion.lumbre.lat/object/atr-sec-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atraccion.lumbre.lat/object/atr-sec-r01-oa01" TargetMode="External"/>
  <Relationship Id="rId4" Type="http://schemas.openxmlformats.org/officeDocument/2006/relationships/hyperlink" Target="https://atraccion.lumbre.lat/object/atr-sec-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atraccion.lumbre.lat/object/atr-sec-r01-oa01" TargetMode="External"/>
  <Relationship Id="rId4" Type="http://schemas.openxmlformats.org/officeDocument/2006/relationships/hyperlink" Target="https://atraccion.lumbre.lat/object/atr-sec-r01-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atraccion.lumbre.lat/object/atr-sec-r01-oa01" TargetMode="External"/>
  <Relationship Id="rId4" Type="http://schemas.openxmlformats.org/officeDocument/2006/relationships/hyperlink" Target="https://atraccion.lumbre.lat/object/atr-sec-r01-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atraccion.lumbre.lat/object/atr-sec-r01-oa01"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archive.org/search?query=The+Secret+Rhonda+Byrne"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hyperlink" Target="https://www.gutenberg.org/ebooks/search/?query=Wallace+Wattle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1"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i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cument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el origen de El Secreto, el papel del documental de 2006 y el efecto que tuvo en el mercado de la autoayu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El Secreto no empezó como libro: empezó como un documental independiente que circuló por internet y reunió a un grupo de conferencistas del circuito de la autoayuda. Aquí se reconstruye su origen, se separa lo que Byrne ha contado de lo que se puede verificar y se describe el efecto que el fenómeno tuvo en el mercado editorial, sin cifras de ventas ni fechas inventa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rhonda byrne · documental · autoayuda · mercado editorial · 2006 · nuevo pensamiento · lectura cr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no empezó como un libro. Empezó como un documental que se distribuyó por internet en 2006 y que reunió a un grupo de conferencistas del circuito de la autoayuda. El libro llegó después, el mismo año, y convirtió ese material en un producto editorial con capítulos, ejercicios y una marc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ese orden importa: explica por qué el libro tiene la forma que tiene y por qué su promesa suena distinta de la de los autores que lo precedie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fechar los hitos principales, separar lo que Byrne ha contado de lo que se puede verificar y describir el efecto del fenómeno en el mercado sin repetir cifras que no se pueden comprobar.]]></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l libro tiene razón. Es cómo llegó a existir, qué papel jugó el documental y qué cambió en el mercado cuando el fenómeno se volvió masivo. Esa historia se puede reconstruir con fuentes y sin mitolog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anterior al documen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honda Byrne era productora de televisión en Australia cuando, según su propio relato, encontró el libro La ciencia de hacerse rico, de Wallace D. Wattles, publicado en 1910. Byrne ha contado que esa lectura le dio la idea de hacer un documental sobre la ley de atracción. La fecha que ella misma sitúa en ese encuentro es hacia 2004; no hay una investigación independiente que confirme el detalle, y por eso se presenta como su versión de los hechos, no como un dato neutr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anterior al documen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verificar es que la idea no nació con ella. Wattles, Mulford, Atkinson y Shinn ya habían escrito sobre el pensamiento y la atracción entre 1889 y 1925. El documental de 2006 no inventó esa tradición: la eligió, la resumió y la puso en un formato que llegaba a mucha gente a la vez. Esa es la operación cultural que esta lección estudi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estra la historia documentada: el documental se difundió en 2006 y el libro apareció ese mismo año, como un producto ligado a é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anterior al documen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Byrne cuenta: que encontró la idea en Wattles y que decidió convertirla en una pelícu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el fenómeno haya sido una investigación original sobre la mente o una prueba de la 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documental y el libro: dos productos, una mar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al se construye con entrevistas a conferencistas, música inspiradora y una sucesión de afirmaciones breves. No hay experimentos, ni revisión de fuentes, ni voces críticas. Su fuerza no está en la evidencia sino en la acumulación: muchas personas con seguridad diciendo lo mismo. Ese formato produce una sensación de consenso que el libro hereda y amplif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documental y el libro: dos productos, una mar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ja que más se salta es la primera: el documental no inventó la idea, la tomó de una tradición de casi un siglo. La segunda caja es la que convirtió esa tradición en un producto audiovisu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orige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documental y el libro: dos productos, una mar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no es una transcripción neutral del documental. Es un producto editorial que ordena el material en capítulos temáticos, añade ejercicios y convierte el título en una marca. Esa diferencia es importante para leerlo: el documental busca convencer en una sola sesión; el libro busca acompañar durante semanas. El segundo tiene más espacio para el método y también más espacio para la prom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documental y el libro: dos productos, una mar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efecto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se convirtió en un éxito de ventas y, a comienzos de 2007, una aparición de Byrne en el programa de Oprah Winfrey amplió su visibilidad. No se citan aquí cifras de ventas porque las que circulan no se pueden verificar en esta lección; lo que sí se puede afirmar es que el fenómeno instaló la expresión «ley de atracción» en la conversación pública y consolidó una categoría edito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nómeno en tres fechas documenta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400175"/>
                <a:gridCol w="3829050"/>
                <a:gridCol w="2886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dedu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attles publica La ciencia de hacerse 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u método funci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l y libro de El Se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ley sea una ley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ición televisiva y difusión ma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éxito pruebe la id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efecto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de mercado tuvo tres partes. Primero, una ola de títulos que repetían el vocabulario de la ley. Segundo, un formato: el libro acompañado de documental, audio y cursos. Tercero, una crítica pública que también creció con el fenómeno: escépticos, parodias y autores que discutían la promesa. Las tres partes son parte de la historia cultural del libro, no un accidente posteri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efecto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 la promesa es la más importante para esta escuela: el método por pasos se puede practicar y medir; la ley universal sin límites, no. El mercado premió la segunda ver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mercad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efecto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notar lo que el fenómeno hizo con la figura del autor. Antes, el género se organizaba alrededor de un maestro o de una escuela; después, alrededor de una marca y de un elenco de voces que se citan entre sí. Esa forma de autoridad —muchas caras, un solo mensaje— es una de las huellas más duraderas de 200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eer el fenóme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econstrucción histórica.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1: la estantería de 2005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2005, la sección de autoayuda de una librería tiene libros de autores del Nuevo Pensamiento, manuales de éxito y algunos títulos de espiritualidad. La ley de atracción aparece, pero no domina la se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1: la estantería de 2005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espué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2007, la misma sección tiene una mesa con El Secreto y varios títulos que repiten su vocabulario. El libro no está solo: está acompañado por un documental que muchas personas ya vier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1: la estantería de 2005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camb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mbió la idea de fondo; cambió el formato y el alcance. La mesa de novedades convirtió una tradición dispersa en una categoría reconoc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1: la estantería de 2005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puede conclu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fenómeno fue editorial y cultural antes que intelectual. Esa conclusión no dice nada sobre la verdad de la ley; dice mucho sobre cómo circul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2: el tráiler y la prome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mue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áiler breve alterna testimonios, imágenes de personas exitosas y frases sobre el poder del pensamiento. No muestra un método ni una fu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2: el tráiler y la prome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ugie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éxito de los entrevistados se debe a la ley y que cualquiera puede repetirlo. La sugerencia se produce por contigüidad, no por argumen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2: el tráiler y la prome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los casos que no funcionaron, la comparación con quienes no practicaron y la explicación de por qué el libro tendría autori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el fenómeno · Ejemplo resuelto 2: el tráiler y la prome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ómo se le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disfrutar como producto audiovisual y, al mismo tiempo, preguntar qué prueba ofrece. La respuesta —ninguna— no impide estudiar el fenómeno; sólo impide confundirlo con una demostr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cronologí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cronología de tres columnas: fecha, hecho documentado y qué no se deduce de ese hecho. La tercera columna es la más importante, porque separa la historia de la interpretación. Una fecha se puede verificar; una conclusión sobre lo que esa fecha significa necesita un argumento apa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cronologí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último peldaño: la crítica también forma parte del fenómeno. Un producto cultural se entiende por lo que genera, no sólo por lo que dic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fenomen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cronologí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desmontar el libro ni de celebrarlo. Se trata de saber qué es: un producto cultural de 2006 que tomó una tradición anterior, la tradujo a un formato masivo y generó un mercado. Esa descripción es más útil que cualquier cifra de ventas, y además se puede comprob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lación hay entre el documental de 2006 y la tradición del Nuevo Pensa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ocumental inventó la idea y la tradición la copió despué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ocumental retomó una idea anterior y la tradujo a un formato audiovisual masiv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ocumental fue una investigación académica sobre el Nuevo Pensamient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ocumental y la tradición no tienen ninguna rel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ibro de 2006 fue el primer producto del fenómeno; el documental se filmó después, como adapt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ducto con su función en el fenómen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cument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b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cuel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ític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pliar y fijar el rela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el título en catálo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 a prueba la prome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fundir la idea en formato audiovisu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capa histór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ducto de 2006]]></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rcado posteri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idea de que el pensamiento atrae circunstanci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documental con entrevistas y músic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secuela publicada años despué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Wattles y su libro de 1910]]></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libro que amplía el documen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rsos y talleres que imitan el forma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hitos del origen del fenómen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uente de 1910]]></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rítica y los imitador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ocumental de 2006]]></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libro y sus secuel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ocumental de 2006 retomó ideas de una tradición anterio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ibro fue una investigación original con entrevistas verificad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enómeno tuvo un efecto visible en el mercado editorial.]]></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ifras de ventas que circulan en internet se pueden comprobar en esta lección.]]></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rítica y la parodia también forman parte de la historia del fenóme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al llegó primero y el ___ lo amplió; juntos convirtieron una idea anterior en un ___ cultur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cronología de tre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cronología de tres columnas. Primera columna: la fecha. Segunda: el hecho documentado, con una frase que puedas verificar. Tercera: qué no se deduce de ese hecho. Añade al final una línea con la diferencia entre el documental y el libro: cuál llegó primero y qué añadió el segu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verificar una fecha, escribe «sin verificar» en la primera columna. Esa marca también es información: te dice qué parte de tu relato depende de una fuente y qué parte depende de lo que alguien contó.]]></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cronología de tres columnas · Memoria: productos y fech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en 20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ado, en 20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c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attles, 19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usión ma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evisión en 200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he Power, 20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l fenóm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Memoria: productos y fech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1"/>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gó primero: el documental o el lib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al, difundido en 2006; el libro apareció ese mismo año como versión ampli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qué autor tomó Byrne la idea, según su rela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Wallace D. Wattles, La ciencia de hacerse rico, de 19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fecto tuvo el fenómeno en el merc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olidó una categoría editorial y un formato de libro con documental, audio y curs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itan cifras de ven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que circulan no se pueden verificar en esta le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juega la crítica en la histor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cronología de tres columnas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parte del fenómeno cultural: creció con el libro y también lo mantuvo en circul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nstrucción se apoya en dos tipos de fuente: los registros del documental y del libro en Internet Archive, y la obra de Wattles en Project Gutenberg, que es de dominio público. Las fechas de 2006 y 2007 son históricas; lo que Byrne cuenta sobre su encuentro con Wattles se presenta como su versión, no como un hecho comprobado. La lección no afirma eficacia ni cita cifras de venta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e+Secret+Rhonda+Byrne"/>
              </a:rPr>
              <a:t><![CDATA[Internet Archive: El Secreto y su context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ficha del documental y las ediciones del libro para fechar su aparición y sus reedicion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llace+Wattles"/>
              </a:rPr>
              <a:t><![CDATA[Project Gutenberg: la fuente de 1910]]></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ciencia de hacerse rico es de dominio público: permite comparar la fuente con la síntesis de 200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origen en orden: una tradición anterior, un documental de 2006, un libro del mismo año y un mercado que creció con ambos. También sabes qué se puede fechar, qué se presenta como versión del autor y qué no se puede comprobar. Lo siguiente es la formulación que el libro hace de la ley: qué afirma exactamente y en qué se diferencia de la tradición que acabamos de recorr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1"/>
              </a:rPr>
              <a:t><![CDATA[El origen del libro y de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construir el origen del documental y del libro, y describir su efecto en el mercado sin repetir cifras dudosas. Siguiente lección: la ley según Byrne.]]></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l origen y a la cronología de tres columnas. Casi siempre el fallo está en invertir el orden —libro primero, documental después— o en dar por verificada una cifra que no lo está.]]></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2026-11-01T04:53:36Z</dcterms:created>
  <dcterms:modified xsi:type="dcterms:W3CDTF">2026-11-01T04:53:36Z</dcterms:modified>
  <dc:title>El origen del libro y del documental</dc:title>
  <dc:description>Presentación editable del OA «El origen del libro y del documental». Enlace: https://atraccion.lumbre.lat/object/atr-sec-r01-oa01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