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gratitud en el libro: una técnica de alinea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gratitud en el libro: una técnica de alinea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gratitud que se ha estudiado: un efecto pequeño y con condiciones»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no son lo mismo, aunque el gesto se parezca»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no son lo mismo, aunque el gesto se parezc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tres líneas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cada noche tres cosas por las que está agradecida. Una de ellas es siempre una persona, y las otras dos son hechos concreto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tres líneas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ectur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ibro diría que está multiplicando lo bueno y manteniendo la señal de abundancia. Si mañana le va mejor, la práctica queda confirmada; si no, la explicación será que no agradeció con suficiente conv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tres líneas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 psic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dirige la atención a lo recibido, interrumpe la rumiación y puede mejorar el ánimo de la noche. El efecto es modesto y se mide en cómo se siente y en lo que hace distinto, no en la llegada de un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s tres líneas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la persona anota si durmió mejor, si notó más o menos obligación y si hizo algo distinto. Con esos datos decide si conserva la práctica, la cambia o la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iedra en el bol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lleva una piedra pequeña en el bolsillo, como propone el libro. Cada vez que la toca, dice mentalmente «gracias» po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iedra en el bol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l libro atribuye al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piedra mantiene la gratitud activa y que esa gratitud atrae más de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iedra en el bol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puede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iedra funciona como un recordatorio y un corte en la cadena de queja. Eso puede cambiar el ánimo del momento y la disposición a ayudar o a pedir ayuda. No hay en el objeto nada que produzca un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iedra en el bol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siete días, anotar cuántas veces la tocó, qué pensó y qué hizo después. Si no cambia ninguna conducta, la piedra es un amuleto simpático, no un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práctica: gratitud con registr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libro propone agradecer también por adelantado y espera un resultado; la psicología estudia la gratitud por lo recibido y mide cambios pequeños en bienestar y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ibro añade la gratitud anticipada y juzga la práctica por la llegada de lo pedido. La psicología se ocupa de la gratitud por lo ocurrido y mide efectos modestos en ánimo, vínculos y conducta. Las otras opciones confunden el gesto con el marco o inventan una promesa que la investigación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revisiones describen efectos pequeños y variables, que dependen de la práctica concreta, de la persona y del momento. Presentarla como una transformación grande y permanente es justo el tipo de exageración que esta lección separa del hallazg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párrafo sobre las revisiones de con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radecer por adelantado lo que se quiere → El Se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cribir tres cosas concretas del día → Práctica psic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piedra que recuerda agradecer → El Se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r el ánimo con un cuestionario → Práctica psico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ibro usa la anticipación y los recordatorios como técnicas de alineación; la investigación usa registros y cuestionarios para medir cambios. La piedra no es una prueba: es un apoyo para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gratitud es una señal que el universo devuelve →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gratitud dirige la atención a lo recibido → L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éxito se comprueba cuando llega lo pedido →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efecto se mide en el ánimo y la conducta → L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i no llega, faltó convicción →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ráctica puede no servir a todas las personas → L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ibro habla de una señal que se devuelve y juzga la práctica por la llegada del resultado; la investigación habla de atención y vínculo y mide cambios pequeños, con condiciones. La trampa es la última frase: reconocer que una práctica no sirve para todos es una cautela de la investigación, no una concesión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tres cosas concretas: persona, hecho y detalle → Escribir por qué, en una línea → Anotar cada día una acción distinta → Revisar qué cambió y decidir si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lige lo concreto, después se escribe el porqué, luego se registra la acción y al final se revisa. Sin el tercer paso, la práctica se queda en una lista de buenas intenciones si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gratitud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nvestigación sobre gratitud encuentra efectos pequeños y dependientes de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frase convierte la falta de resultado en prueba de la teoría, y una afirmación que no puede fallar no se puede comprobar. La quinta exagera lo que un cuestionario de autoinforme permite concluir: la gratitud puede acompañar un proceso, no curar una depresión.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écnica · peq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écnica y pequeños: el libro la presenta como una herramienta que alinea la señal, y la investigación la describe como una práctica con efectos modestos. La diferencia no está en el gesto, sino en lo que se afirma y en cómo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dos marco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práctica de siete días. Elige cada noche tres cosas concretas —una persona, un hecho y un detalle pequeño— y escribe por qué, en una línea. Anota además una acción que hayas hecho distinto. Al séptimo día revisa qué notaste, qué te costó y qué cambió en tu conducta. Termina con una decisión: conservar, ajustar o dejar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áctica: gratitud con registro · Memoria: dos marcos y una lib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áctica: gratitud con registro · Memoria: dos marcos y una lib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pel tiene la gratitud en El Se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técnica central de alineación: agradecer lo que se tiene y lo que se desea como si ya se hubiera rec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el libro a la gratitud ordi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gratitud por adelantado y la idea de que mantiene una señal de abund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 estudiado en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ácticas de gratitud con efectos pequeños y variables sobre el ánimo, el bienestar y los vín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n el objeto, el mecanismo y el criterio con que se juzg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honesta u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ar qué cambió en la conducta y en el ánimo, y permitir dejarla si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409" r:id="rId1"/>
    <p:sldLayoutId id="2482531410" r:id="rId2"/>
    <p:sldLayoutId id="2482531411" r:id="rId3"/>
    <p:sldLayoutId id="248253141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1b5d1a07c6de30b53e3289312153f9503dfff296d4f11221.jpg"/>
  <Relationship Id="rId3" Type="http://schemas.openxmlformats.org/officeDocument/2006/relationships/hyperlink" Target="https://atraccion.lumbre.lat/object/atr-sec-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hyperlink" Target="https://atraccion.lumbre.lat/object/atr-sec-r01-oa04" TargetMode="External"/>
  <Relationship Id="rId4" Type="http://schemas.openxmlformats.org/officeDocument/2006/relationships/hyperlink" Target="https://atraccion.lumbre.lat/object/atr-sec-r01-oa04"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hyperlink" Target="https://atraccion.lumbre.lat/object/atr-sec-r01-oa04" TargetMode="External"/>
  <Relationship Id="rId4" Type="http://schemas.openxmlformats.org/officeDocument/2006/relationships/hyperlink" Target="https://atraccion.lumbre.lat/object/atr-sec-r01-oa04"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hyperlink" Target="https://atraccion.lumbre.lat/object/atr-sec-r01-oa04" TargetMode="External"/>
  <Relationship Id="rId4" Type="http://schemas.openxmlformats.org/officeDocument/2006/relationships/hyperlink" Target="https://atraccion.lumbre.lat/object/atr-sec-r01-oa04"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hyperlink" Target="https://atraccion.lumbre.lat/object/atr-sec-r01-oa04"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hyperlink" Target="https://www.apa.org/topics/gratitude"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hyperlink" Target="https://pubmed.ncbi.nlm.nih.gov/?term=gratitude+interventions+well-being" TargetMode="External"/>
  <Relationship Id="rId4" Type="http://schemas.openxmlformats.org/officeDocument/2006/relationships/hyperlink" Target="https://archive.org/search?query=gratitude+new+thought"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4"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ratitu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ác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entr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papel de la gratitud en el libro, distinguirlo de la práctica psicológica de gratitud y explicar por qué no son lo mism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titud es la técnica que El Secreto coloca en el centro: agradecer lo que ya se tiene y, sobre todo, agradecer por adelantado lo que se quiere recibir. Esta lección separa esa práctica de la gratitud que se ha estudiado en psicología, con efectos pequeños y condiciones concretas, y muestra por qué parecerse en el gesto no las vuelve la misma cos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gratitud · rhonda byrne · psicología · bienestar · práctica · evidencia · lectura cr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titud ocupa el centro de El Secreto. El libro la presenta como una técnica que alinea lo que piensas con lo que quieres, y llega a proponer que agradezcas por adelantado lo que todavía no ha llegado. Es una idea con una parte practicable y una parte que no se sostiene, y las dos caben en la misma libreta. Al terminar vas a poder describir qué papel le da el libro, explicar qué se ha estudiado sobre la gratitud como práctica psicológica y decir con claridad por qué el mismo gesto no significa la misma cosa en los dos marc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agradecer hace bien: eso tiene una respuesta matizada y modesta. Es qué se afirma cuando se agradece «para recibir» y en qué se diferencia de agradecer para notar lo que ya exis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gratitud en el libro: una técnica de aline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ecreto, publicado en 2006, la gratitud no es un adorno moral ni una virtud que se cultiva por sí misma: es una técnica. Rhonda Byrne la coloca entre las prácticas centrales del libro y la describe como una forma de poner el pensamiento y la emoción en la dirección de lo que se quiere. La lógica es la del libro: si lo semejante atrae lo semejante, agradecer lo que ya se tiene confirma que hay abundancia, y esa confirmación mantiene la señal en la frecuencia correc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gratitud en el libro: una técnica de aline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a un paso más y propone agradecer por adelantado. No solo por lo recibido, sino por lo que se desea como si ya se hubiera recibido. Ahí la gratitud deja de ser una respuesta a un hecho y se convierte en una anticipación: se agradece antes de tener prueba. El libro recoge además la imagen de una piedra que se lleva en el bolsillo y que sirve de recordatorio para agradecer varias veces al día. El objeto no tiene poder por sí mismo; su función es interrumpir la queja y volver a la práctic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afirma: agradecer lo que tienes y lo que quieres mantiene la señal de abundancia y hace que llegue má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gratitud en el libro: una técnica de aline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propone como práctica: una lista, una piedra o un recordatorio diario, y gratitud por adelantad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no ofrece: una medida independiente del resultado. Si algo no llega, la explicación vuelve a la calidad de la gratitud o de la 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gratitud que se ha estudiado: un efecto pequeño y con condi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sicología también ha estudiado la gratitud, pero con otras preguntas. No pregunta si el universo devuelve algo, sino qué cambia en una persona cuando dirige la atención a lo que recibe. Las intervenciones típicas piden escribir tres cosas por las que se está agradecido, redactar una carta o hacer una visita de agradecimiento. Se comparan con grupos que hacen otra actividad, y se mide el ánimo, el bienestar o la calidad de los vínculos con cuestionarios, casi siempre de autoinfo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gratitud que se ha estudiado: un efecto pequeño y con condi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visiones de conjunto describen efectos pequeños y variables. No son un hallazgo espectacular ni una cura: son cambios modestos que dependen de que la práctica sea concreta, elegida y sostenida el tiempo suficiente para notarse. También se ha señalado que la gratitud no funciona igual para todos: en momentos de duelo, enfermedad o violencia, pedirle a alguien que agradezca puede sonar a obligación de sentirse bien y a silenciamiento del malestar. Esa es una condición de uso, no un detal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gratitud que se ha estudiado: un efecto pequeño y con condi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Cómo se evalúa» es la que separa una creencia de una práctica: una promesa se juzga por el resultado que llega, una práctica por el cambio que se observ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gratitud-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gratitud que se ha estudiado: un efecto pequeño y con condi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convierte la gratitud en un tratamiento. Puede acompañar un proceso terapéutico, mejorar el ánimo de una semana y cambiar la forma en que una persona cuenta su día; no sustituye la atención de un profesional cuando hay un problema de salud men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son lo mismo, aunque el gesto se parez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prácticas pueden empezar igual: una libreta y tres líneas antes de dormir. La diferencia está en lo que cada una afirma sobre por qué eso sirve. Para el libro, la gratitud es una señal que se emite y que el mundo devuelve; el éxito se comprueba cuando llega lo pedido. Para la investigación, la gratitud es una forma de atención y de vínculo; el efecto se comprueba en el ánimo, en la relación o en la conducta, y se acepta que sea pequeñ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son lo mismo, aunque el gesto se parez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es la promesa. Mira que entre la tercera y la cuarta no hay ninguna acción: solo una espera. Ese hueco es el que la práctica psicológica no necesita llen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gratitud-libr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son lo mismo, aunque el gesto se parez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diferencias que conviene retener. Primera: el objeto. La psicología estudia sobre todo la gratitud por lo que ya ocurrió; el libro añade la gratitud por lo que no ha ocurrido. Segunda: el mecanismo. La psicología habla de atención, de saborear lo bueno y de fortalecer vínculos; el libro habla de frecuencia y de una ley que responde. Tercera: el criterio de éxito. En un caso se mide en conducta y bienestar; en el otro, en la llegada del resultado. Cuando cambia el criterio, cambia todo lo demá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son lo mismo, aunque el gesto se parez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práctic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libreta de gratitud no trata una depresión ni resuelve una deuda; para eso hay profesionales y procedimientos que esta escuela no reemplaz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no son lo mismo, aunque el gesto se parez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una diferencia práctica que importa: la gratitud del libro puede volverse una prueba de fe. Si lo pedido no llega, la persona concluye que no agradeció lo suficiente. La práctica psicológica, en cambio, permite decir «esto no me está sirviendo» sin convertirlo en un fracaso personal. Esa salida es parte de la práctica, no una debil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misma libreta, dos lectu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istinción.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1: las tres líneas de la noch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cada noche tres cosas por las que está agradecida. Una de ellas es siempre una persona, y las otras dos son hechos concretos del dí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1: las tres líneas de la noch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ectura del lib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iría que está multiplicando lo bueno y manteniendo la señal de abundancia. Si mañana le va mejor, la práctica queda confirmada; si no, la explicación será que no agradeció con suficiente convic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1: las tres líneas de la noch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 psicológ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dirige la atención a lo recibido, interrumpe la rumiación y puede mejorar el ánimo de la noche. El efecto es modesto y se mide en cómo se siente y en lo que hace distinto, no en la llegada de un obje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1: las tres líneas de la noch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la persona anota si durmió mejor, si notó más o menos obligación y si hizo algo distinto. Con esos datos decide si conserva la práctica, la cambia o la de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2: la piedra en el bolsill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obje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lleva una piedra pequeña en el bolsillo, como propone el libro. Cada vez que la toca, dice mentalmente «gracias» por al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2: la piedra en el bolsill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l libro atribuye al obje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piedra mantiene la gratitud activa y que esa gratitud atrae más de lo mism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2: la piedra en el bolsill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puede observ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dra funciona como un recordatorio y un corte en la cadena de queja. Eso puede cambiar el ánimo del momento y la disposición a ayudar o a pedir ayuda. No hay en el objeto nada que produzca un ingre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libreta, dos lecturas · Ejemplo resuelto 2: la piedra en el bolsill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 hon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iete días, anotar cuántas veces la tocó, qué pensó y qué hizo después. Si no cambia ninguna conducta, la piedra es un amuleto simpático, no una técn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áctica: gratitud con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ráctica de siete días. Elige tres cosas concretas al día: una persona, un hecho y algo pequeño que suele pasar desapercibido. Escribe por qué, en una línea. No busques frases grandes ni repitas la misma lista: la especificidad es lo que distingue una práctica de un formulario. Al final de cada día, anota una sola acción que hayas hecho disti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áctica: gratitud con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es tan importante como la tercera: una práctica honesta dice qué no hace. Sin ese límite, la gratitud se convierte en una explicación para to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gratitud-limi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áctica: gratitud con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éptimo día revisa tres cosas: qué notaste, qué te costó y qué cambió en tu conducta. Si la práctica te dejó más obligado que agradecido, ajústala o suspéndela; eso también es un resultado. La gratitud sirve cuando aumenta la atención y el vínculo, no cuando se convierte en una tarea moral que hay que cumplir para merecer alg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áctica: gratitud con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lo que buscas es una técnica para conseguir un objeto concreto, esta lección no te la va a dar, porque no existe una práctica de gratitud que garantice ese resultado. Lo que sí puedes llevarte es una forma de mirar lo que ya tienes y una manera de comprobar si esa mirada te hace bi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central entre la gratitud del libro y la gratitud estudiada en psicología?]]></a:t>
            </a:r>
          </a:p>
        </p:txBody>
      </p:sp>
      <p:sp>
        <p:nvSpPr>
          <p:cNvPr id="9" name=""/>
          <p:cNvSpPr txBox="1"/>
          <p:nvPr/>
        </p:nvSpPr>
        <p:spPr>
          <a:xfrm>
            <a:off x="666750" y="23241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bro propone agradecer también por adelantado y espera un resultado; la psicología estudia la gratitud por lo recibido y mide cambios pequeños en bienestar y conducta.]]></a:t>
            </a:r>
          </a:p>
        </p:txBody>
      </p:sp>
      <p:sp>
        <p:nvSpPr>
          <p:cNvPr id="10" name=""/>
          <p:cNvSpPr txBox="1"/>
          <p:nvPr/>
        </p:nvSpPr>
        <p:spPr>
          <a:xfrm>
            <a:off x="666750" y="3324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y diferencia: las dos piden escribir tres cosas antes de dorm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sicología promete resultados más rápidos porque usa cuestionario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libro prohíbe agradecer por lo que ya se tie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gratitud que se ha estudiado en psicología produce efectos grandes y permanentes en el bienes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con el marc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gradecer por adelantado lo que se quier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tres cosas concretas del d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piedra que recuerda agradec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r el ánimo con un cuestionar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áctica psicológic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ecre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áctica psicológ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cre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el marc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lib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investig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gratitud es una señal que el universo devuelv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gratitud dirige la atención a lo recibi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éxito se comprueba cuando llega lo pedid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efecto se mide en el ánimo y la conduc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no llega, faltó convic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ráctica puede no servir a todas las person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áctica de siete días tal como s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tres cosas concretas: persona, hecho y detal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qué cambió y decidir si se conserv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por qué, en una líne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cada día una acción disti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leer el capítul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bro propone agradecer por adelantado lo que se dese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nvestigación sobre gratitud encuentra efectos pequeños y dependientes de condicione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la gratitud no trae lo pedido, es prueba de que faltó convicción.]]></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ráctica de gratitud puede acompañar, pero no sustituir, la atención profesio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cuestionarios de autoinforme permiten afirmar que la gratitud cura la depre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ratitud del libro se ofrece como una ___ de alineación; la gratitud estudiada se describe como una práctica con efectos ___ y condiciones concret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áctica: gratitud con registr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práctica de siete días. Elige cada noche tres cosas concretas —una persona, un hecho y un detalle pequeño— y escribe por qué, en una línea. Anota además una acción que hayas hecho distinto. Al séptimo día revisa qué notaste, qué te costó y qué cambió en tu conducta. Termina con una decisión: conservar, ajustar o dejar la práct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lista se vuelve idéntica cada noche, la atención se está durmiendo. Cambia el detalle, no la obligación. Y si la práctica te deja más culpa que gratitud, eso también es información: ajústal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áctica: gratitud con registro · Memoria: dos marcos y una libr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er por adela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go del 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osas concr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psicológ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bund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guaje del li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i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 invest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 pru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Memoria: dos marcos y una libre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1-oa04"/>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pel tiene la gratitud en El Secre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técnica central de alineación: agradecer lo que se tiene y lo que se desea como si ya se hubiera recibi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el libro a la gratitud ordinar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gratitud por adelantado y la idea de que mantiene una señal de abunda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 estudiado en psicolog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ácticas de gratitud con efectos pequeños y variables sobre el ánimo, el bienestar y los víncul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on lo mism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n el objeto, el mecanismo y el criterio con que se juzga el result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honesta una prácti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áctica: gratitud con registro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ar qué cambió en la conducta y en el ánimo, y permitir dejarla si no sir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la gratitud cure ni que atraiga objetos: describe qué dice El Secreto, qué se ha estudiado sobre la gratitud y dónde están los límites de cada afirmación. El libro es de 2006 y está protegido, así que se parafrasea y no se reproduce. Las fuentes de abajo permiten leer la definición psicológica, revisar los estudios y consultar la tradición anterior en textos de dominio públic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topics/gratitude"/>
              </a:rPr>
              <a:t><![CDATA[American Psychological Association: gratitud]]></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Qué se entiende por gratitud y qué se ha estudiado sobre su relación con el bienest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gratitude+interventions+well-being"/>
              </a:rPr>
              <a:t><![CDATA[PubMed: intervenciones de gratitu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 y ensayos sobre gratitud y bienestar; conviene mirar los tamaños de efecto y sus límite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gratitude+new+thought"/>
              </a:rPr>
              <a:t><![CDATA[Internet Archive: gratitud en el Nuevo Pensamiento]]></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extos anteriores a 1930 que muestran cómo se hablaba de gratitud antes de El Secre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s dos lecturas de la gratitud: la del libro, que la convierte en una técnica de alineación con una promesa de fondo, y la de la investigación, que la estudia como una práctica de atención y vínculo con efectos pequeños y condiciones. También tienes una práctica de siete días con registro y una regla para dejarla si no te sirve. Lo siguiente es la visualización y el tablero: las dos técnicas que El Secreto popularizó y que este programa practica con otros criteri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4"/>
              </a:rPr>
              <a:t><![CDATA[La gratitud como práctica centr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qué hace la gratitud en el libro y qué se ha estudiado sobre ella sin confundir las dos cosas. Siguiente lección: visualización y tabler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dos marcos y compara la fila «Cómo se evalúa». Casi siempre el fallo está en juzgar la práctica psicológica con el criterio del libro: esperar que llegue algo en lugar de mirar qué cambió.]]></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2026-11-01T06:38:56Z</dcterms:created>
  <dcterms:modified xsi:type="dcterms:W3CDTF">2026-11-01T06:38:56Z</dcterms:modified>
  <dc:title>La gratitud como práctica central</dc:title>
  <dc:description>Presentación editable del OA «La gratitud como práctica central». Enlace: https://atraccion.lumbre.lat/object/atr-sec-r01-oa04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