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5]]></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5]]></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o que el libro promete con una imagen»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o que el libro promete con una imagen»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1-oa0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Qué se ha estudiado sobre imaginar»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1-oa0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Cómo lo practica este programa» (2 de 4).]]></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Cómo lo practica este programa» (3 de 4).]]></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Cómo lo practica este programa» (4 de 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ablero de l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imag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pone en su tablero la foto de una casa con jardín. La mira cada mañana y siente que ya vive ah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5]]></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ablero de l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el libro di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la imagen y el sentimiento mantienen la señal de esa casa y que el universo encontrará la manera de entreg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5]]></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ablero de l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oto no dice cuánto cuesta, cuánto falta ni qué decisiones dependen de la persona. Sin esos datos, el tablero no es un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tablero de l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corrección del prog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vertir la foto en una acción: averiguar precios, calcular cuánto falta, hablar con alguien que ya haya comprado. La imagen se conserva; el tablero se revisa a los siete días y se retira lo que no teng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entrevista imagi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escena d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tra persona cierra los ojos y se imagina recibiendo la llamada que le confirma el empleo. Siente alivio y gratitud, y repite la imagen cad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5]]></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entrevista imagi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la escena entr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i nada de la entrevista: no ensaya respuestas, no prevé preguntas difíciles ni practica cómo pedir retroalimen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5]]></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entrevista imagi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escena del prog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escribe una escena de tres minutos: entra a la oficina, saluda, responde una pregunta difícil y cierra con una pregunta propia. Se ensaya en voz 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5]]></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entrevista imagi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siete días anota qué ensayó y qué pasó en cada conversación real. La medida no es si llegó la llamada, sino si mejoró la preparación y la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5]]></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sec-r01-oa05]]></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la escena dura dos o tres minutos, describe una acción que depende de ti y termina en una tarea co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scena breve tiene límite de tiempo, se escribe en presente y primera persona, describe una acción que depende de la persona y se conecta con una tarea y un registro. No prohíbe la emoción: la pone al servicio de algo que se puede hacer y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compar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5]]></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ablero es un recordatorio, no un mecanismo. Su utilidad depende de que cada imagen esté ligada a una acción y de que se revise a los siete días. Sin esa conexión, es decoración o una lista de dese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sección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5]]></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magen del resultado con emoción → El Se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cena de tres minutos con acción → Este prog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dra o tablero como recordatorio → El Se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isión y retiro a los siete días → Este prog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libro usa la imagen y el objeto para sostener el sentimiento; el programa usa la escena, la acción y la revisión para convertir la imagen en una práctica. El recordatorio no es el método: es el apo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5]]></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Visualizar el resultado como si ya hubiera llegado → 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scribir una escena en presente con lugar y acción → Este prog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Mirar el tablero para sostener el sentimiento → 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sociar cada imagen a una acción con fecha → Este prog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ctuar como si el resultado ya fuera un hecho → 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gistrar qué hiciste y qué pasó durante siete días → Este prog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libro organiza la práctica alrededor del resultado y del sentimiento; el programa la organiza alrededor de la acción y del registro. La trampa es «actuar como si»: parece una acción, pero si no termina en una tarea con fecha y un registro, sigue siendo una forma de espe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5]]></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egir una situación que dependa en parte de ti → Escribir la escena en presente, con lugar, acción y desenlace → Ensayarla en voz alta y anotar una acción con fecha → Registrar siete días y decidir si se con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elige una situación que dependa en parte de la persona, después se escribe la escena, luego se ensaya y se anota la acción, y al final se registra y se decide. Sin el tercer paso, la escena no se convierte en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imagen al plan y la sección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5]]></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ensayo mental se ha estudiado sobre todo como preparación de una tarea, no como entrega de un obj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frase contradice la función del tablero con criterios: sin acciones y revisión, el tablero no es una práctica. La quinta confunde una imagen con un plan: la foto no contiene precios, tiempos ni decisiones. Las otras tres describen lo que la lección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secciones 2, 3 y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5]]></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inutos · pres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Minutos y presente: el límite de tiempo evita la ensoñación interminable y el presente mantiene la escena cerca de lo que la persona hace. El cierre con una acción con fecha es lo que permite registr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cascada de la imagen a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sec-r01-oa05]]></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escena breve y un tablero con criterios. Escribe una escena de dos o tres minutos, en presente y primera persona, con lugar, acción y desenlace, sobre una situación que dependa en parte de ti. Anota una acción con fecha. Después elige tres a cinco imágenes para el tablero y escribe, debajo de cada una, la acción que le corresponde y la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5]]></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tablero con criterios · Memoria: la escena y el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5]]></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tablero con criterios · Memoria: la escena y el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5]]></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omete el libro con la visual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a imagen sostenida y sentida alinea la realidad con lo imaginado; es una creencia, no un procedimiento compro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5]]></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 estudiado sobre imag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ensayo mental de tareas: efectos modestos, sobre todo cuando se combina con práctic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5]]></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escena bre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escena de dos o tres minutos, en presente, con lugar, acción y desenlace, que depende en parte de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5]]></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el tablero con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recordar acciones con fecha, revisarlas a los siete días y retirar lo que no corresponde a un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5]]></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criterio de éxito del progra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cambie una conducta y se pueda registrar, no que llegue el objeto imagin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sec-r01-oa05]]></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5060" r:id="rId1"/>
    <p:sldLayoutId id="2482525061" r:id="rId2"/>
    <p:sldLayoutId id="2482525062" r:id="rId3"/>
    <p:sldLayoutId id="248252506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2032da21ffeeb6805da123924fc06cf4d0e38553bfdc1141.jpg"/>
  <Relationship Id="rId3" Type="http://schemas.openxmlformats.org/officeDocument/2006/relationships/hyperlink" Target="https://atraccion.lumbre.lat/object/atr-sec-r01-oa05"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hyperlink" Target="https://atraccion.lumbre.lat/object/atr-sec-r01-oa05" TargetMode="External"/>
  <Relationship Id="rId4" Type="http://schemas.openxmlformats.org/officeDocument/2006/relationships/hyperlink" Target="https://atraccion.lumbre.lat/object/atr-sec-r01-oa05"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hyperlink" Target="https://atraccion.lumbre.lat/object/atr-sec-r01-oa05" TargetMode="External"/>
  <Relationship Id="rId4" Type="http://schemas.openxmlformats.org/officeDocument/2006/relationships/hyperlink" Target="https://atraccion.lumbre.lat/object/atr-sec-r01-oa05"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hyperlink" Target="https://atraccion.lumbre.lat/object/atr-sec-r01-oa05" TargetMode="External"/>
  <Relationship Id="rId4" Type="http://schemas.openxmlformats.org/officeDocument/2006/relationships/hyperlink" Target="https://atraccion.lumbre.lat/object/atr-sec-r01-oa05" TargetMode="External"/>
  <Relationship Id="rId5"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hyperlink" Target="https://atraccion.lumbre.lat/object/atr-sec-r01-oa05"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hyperlink" Target="https://pubmed.ncbi.nlm.nih.gov/?term=mental+imagery+practice+performance"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hyperlink" Target="https://www.gutenberg.org/ebooks/search/?query=William+Walker+Atkinson" TargetMode="External"/>
  <Relationship Id="rId4" Type="http://schemas.openxmlformats.org/officeDocument/2006/relationships/hyperlink" Target="https://archive.org/search?query=visualization+new+thought" TargetMode="External"/>
  <Relationship Id="rId5"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sec-r01-oa05"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isualiz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abler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sec-r01-oa05"/>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cómo presenta el libro la visualización y el tablero, y contrastarlo con las prácticas del área de manifestación de este program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creto popularizó dos herramientas: imaginar lo que se quiere con emoción y colgar un tablero de imágenes a la vista. Esta lección explica qué promete cada una, qué se ha estudiado sobre el ensayo mental y cómo las prácticas del área de manifestación de este programa las corrigen: escena breve, acción con fecha, revisión y retiro.]]></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l secreto · visualización · tablero de visión · ensayo mental · escena · práctica · registro · lectura crít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creto popularizó dos herramientas que hoy están en casi cualquier manual de autoayuda: la visualización y el tablero de visión. La primera pide imaginar lo que se quiere con detalle y sentirlo como si ya hubiera ocurrido; el segundo pide rodearse de imágenes de eso mismo y mirarlas a diario. Las dos pueden ser útiles y las dos pueden volverse una forma de mirar hacia otro lado. Al terminar vas a poder explicar qué promete el libro con cada una, qué se ha estudiado sobre imaginar una tarea y cómo las prácticas del área de manifestación de este programa las convierten en algo que se puede revis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es si imaginar sirve. Es para qué sirve: para preparar una acción que depende de ti o para esperar que el resultado llegue por su cuenta. La respuesta cambia toda la práctic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 que el libro promete con una image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creto presenta la visualización como una técnica para crear en la mente la imagen de lo que se quiere y acompañarla de la emoción de tenerlo. En su marco, la imagen y la emoción son la señal que el universo recibe; por eso insiste en sentir como si ya hubiera ocurrido, en lugar de imaginar desde la carencia. El libro recomienda volver a la imagen con frecuencia y sostenerla con confianz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 que el libro promete con una image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ablero de visión aparece como un apoyo doméstico: un collage de fotografías y palabras de lo deseado, colocado donde se vea todos los días. Su función, según el libro, es recordar y mantener el sentimiento. El libro también propone actuar como si lo deseado ya fuera parte de la vida, y agradecer por adelantado. Las tres piezas —imagen, tablero y actuación— forman un mismo movimiento: vivir por anticipado el resultado.]]></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libro afirma: la imagen sostenida y sentida alinea la realidad con lo imagina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 que el libro promete con una image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l libro propone: visualizar a diario, mirar el tablero y actuar como si.]]></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ofrece: una distinción entre imaginar un resultado y practicar una conduc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o que el libro promete con una imag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último paso no incluye ninguna acción. Ahí es donde este programa añade una tarea con fecha y un registro: la imagen sirve si mueve algo que puedes hace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sec-visualizacion-libr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se ha estudiado sobre imag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vestigación sobre imaginar no estudia la atracción; estudia el ensayo mental. En tareas motoras, imaginar un movimiento con detalle puede mejorar la ejecución, sobre todo cuando se combina con práctica real. En tareas de habilidad, la visualización puede ayudar a preparar una situación, anticipar obstáculos y reducir la ansiedad. Los efectos son modestos y dependen de que la imagen sea específica, breve y conectada con lo que la persona va a hac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se ha estudiado sobre imag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matiz es importante: lo que se ha estudiado no es «pensar en el resultado y esperar», sino «ensayar el proceso». Imaginar la entrevista de trabajo ayuda si se ensayan las respuestas y se prevé qué hacer; imaginar el contrato firmado, sin ensayar la conversación, no entrena ninguna habilidad. La emoción puede acompañar el ensayo, pero no sustituye la práctic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se ha estudiado sobre imagi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fila es la más fácil de pasar por alto: un límite de tiempo convierte la ensoñación en una práctica con principio y fin.]]></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sec-visualizacion-tabl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Qué se ha estudiado sobre imagin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un límite claro: la visualización no puede sustituir la información, el entrenamiento ni la oportunidad. Un atleta que solo imagina no corre más rápido; un estudiante que solo imagina el examen no aprende la materia. La imagen sirve para orientar la atención y preparar la acción, no para producir el objeto de la acció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lo practica este program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área de práctica de este programa tiene dos cursos que corrigen los dos excesos del libro: Manifestar con método y Rutinas, tableros y rituales. En el primero, la visualización se convierte en una escena breve: se escribe en presente y en primera persona, con lugar, acción y desenlace, y dura dos o tres minutos. La escena no describe un resultado que no controlas, sino una situación en la que tú haces algo. Después se anota una acción concreta con fecha y se registra qué pasó.]]></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lo practica este program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segundo, el tablero deja de ser un collage decorativo y se somete a criterios: un número limitado de imágenes, cada una ligada a una acción, una revisión a los siete días y el retiro de lo que ya no corresponde a una acción. El tablero es un recordatorio, no un mecanismo. Si una imagen no tiene una acción asociada, se retira: no porque sea un mal deseo, sino porque no es una práctic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lo practica este program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se puede decir en una frase: el libro visualiza para que llegue; este programa visualiza para preparar lo que vas a hacer. La emoción no se prohíbe; se pone al servicio de una acción y se revisa con un registro. Esa es la única forma de saber si la práctica sirve para algo más que para sentirse bien un ra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Cómo lo practica este program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técnic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 Imaginar una escena no reemplaza la preparación, el tratamiento ni una decisión informad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 la casa y la entrevi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comparar las dos formas de practicar. No son testimonios ni personas re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casa y la entrevista · Ejemplo resuelto 1: el tablero de la cas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image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pone en su tablero la foto de una casa con jardín. La mira cada mañana y siente que ya vive ahí.]]></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casa y la entrevista · Ejemplo resuelto 1: el tablero de la cas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el libro dirí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la imagen y el sentimiento mantienen la señal de esa casa y que el universo encontrará la manera de entregar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casa y la entrevista · Ejemplo resuelto 1: el tablero de la cas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fal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oto no dice cuánto cuesta, cuánto falta ni qué decisiones dependen de la persona. Sin esos datos, el tablero no es un pl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casa y la entrevista · Ejemplo resuelto 1: el tablero de la cas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corrección del program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la foto en una acción: averiguar precios, calcular cuánto falta, hablar con alguien que ya haya comprado. La imagen se conserva; el tablero se revisa a los siete días y se retira lo que no tenga ac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casa y la entrevista · Ejemplo resuelto 2: la entrevista imaginad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escena del libr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persona cierra los ojos y se imagina recibiendo la llamada que le confirma el empleo. Siente alivio y gratitud, y repite la imagen cada noch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casa y la entrevista · Ejemplo resuelto 2: la entrevista imaginad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la escena entren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nada de la entrevista: no ensaya respuestas, no prevé preguntas difíciles ni practica cómo pedir retroalimentació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casa y la entrevista · Ejemplo resuelto 2: la entrevista imaginad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escena del program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scribe una escena de tres minutos: entra a la oficina, saluda, responde una pregunta difícil y cierra con una pregunta propia. Se ensaya en voz al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la casa y la entrevista · Ejemplo resuelto 2: la entrevista imaginad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registr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siete días anota qué ensayó y qué pasó en cada conversación real. La medida no es si llegó la llamada, sino si mejoró la preparación y la conduc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tablero con criteri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 tablero pequeño, de tres a cinco imágenes, con una regla: cada imagen lleva una acción con fecha y un criterio de revisión. Antes de pegar nada, pregunta: ¿esta imagen describe algo que depende en parte de mí?, ¿qué acción concreta se deriva?, ¿cómo sabré en siete días si sirvió? Si la respuesta es «nada» o «no lo sé», la imagen se queda fue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tablero con criteri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aja es la bisagra: sin una tarea con fecha, la escena se queda en el terreno de la intención. Con ella, se puede revisar.]]></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sec-visualizacion-plan.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tablero con criteri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ablero se revisa a los siete días. Se retira lo que no tuvo acción, se ajusta lo que sí la tuvo y se conserva solo lo que sigue teniendo sentido. Ese retiro es la parte que el libro no incluye y la que evita que el tablero se convierta en decoración o en una lista de deseos que mira hacia otro lado.]]></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en esta práctica ninguna promesa de que la imagen se cumpla. Hay una promesa más pequeña y más útil: si la escena te ayuda a preparar lo que vas a hacer, la conservas; si no, la cambias. Esa decisión es tuya y se toma con datos, no con f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blero con criteri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istingue la escena breve de este programa de la visualización que propone El Secre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la escena es más larga y tiene más detalle sensorial.]]></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la escena dura dos o tres minutos, describe una acción que depende de ti y termina en una tarea con registro.]]></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 escena prohíbe sentir emoción y exige neutralidad.]]></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escena se hace una sola vez y no se revis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blero con criteri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tablero de visión entrega resultados por el hecho de estar colgado en la pared.]]></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blero con criteri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elemento con la práctica a la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Imagen del resultado con emo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cena de tres minutos con ac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iedra o tablero como recordatori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visión y retiro a los siete días]]></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te program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Secret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te program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Secret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blero con criteri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ráctica según el enfoque al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l libr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Este program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Visualizar el resultado como si ya hubiera llegado]]></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cribir una escena en presente con lugar y acción]]></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irar el tablero para sostener el sentimiento]]></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sociar cada imagen a una acción con fech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ctuar como si el resultado ya fuera un hech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gistrar qué hiciste y qué pasó durante siete días]]></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blero con criteri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práctica de la escena breve tal como se hace.]]></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egir una situación que dependa en parte de ti]]></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gistrar siete días y decidir si se conserv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ir la escena en presente, con lugar, acción y desenlace]]></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sayarla en voz alta y anotar una acción con fech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blero con criteri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anotó estas cinco frases después de leer el capítulo.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libro presenta la visualización como una señal que el universo recibe.]]></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ensayo mental se ha estudiado sobre todo como preparación de una tarea, no como entrega de un objet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 tablero sirve aunque ninguna imagen tenga una acción asociad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escena breve de este programa incluye un registro de lo que ocurrió.]]></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Mirar una foto de una casa equivale a saber cuánto cuesta y qué pasos falt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blero con criterio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escena breve dura dos o tres ___, se escribe en ___ y termina en una acción con fech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tablero con criterios]]></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escena breve y un tablero con criterios. Escribe una escena de dos o tres minutos, en presente y primera persona, con lugar, acción y desenlace, sobre una situación que dependa en parte de ti. Anota una acción con fecha. Después elige tres a cinco imágenes para el tablero y escribe, debajo de cada una, la acción que le corresponde y la fecha de revis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escena no termina en algo que puedes hacer esta semana, no es una escena de práctica: es un deseo con decorado. Si una imagen no tiene acción, retírala sin culp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tablero con criterios · Memoria: la escena y el tabl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cena bre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o tres minu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blero con criter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ágenes con 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los siete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i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tar lo que no tiene 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sayo men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r una tare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s de l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tablero con criterios · Memoria: la escena y el tabler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sec-r01-oa05"/>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blero con criterios · Tarjetas de repaso antes de la lección seis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omete el libro con la visualiza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blero con criterios · Tarjetas de repaso antes de la lección sei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a imagen sostenida y sentida alinea la realidad con lo imaginado; es una creencia, no un procedimiento comprobad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blero con criterios · Tarjetas de repaso antes de la lección seis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 estudiado sobre imagin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blero con criterios · Tarjetas de repaso antes de la lección sei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ensayo mental de tareas: efectos modestos, sobre todo cuando se combina con práctica real.]]></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blero con criterios · Tarjetas de repaso antes de la lección seis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escena brev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blero con criterios · Tarjetas de repaso antes de la lección sei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escena de dos o tres minutos, en presente, con lugar, acción y desenlace, que depende en parte de t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blero con criterios · Tarjetas de repaso antes de la lección seis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el tablero con criterio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blero con criterios · Tarjetas de repaso antes de la lección sei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recordar acciones con fecha, revisarlas a los siete días y retirar lo que no corresponde a una acció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blero con criterios · Tarjetas de repaso antes de la lección seis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criterio de éxito del program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tablero con criterios · Tarjetas de repaso antes de la lección sei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cambie una conducta y se pueda registrar, no que llegue el objeto imaginad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separa la técnica que popularizó El Secreto de las prácticas con criterios de este programa y de lo que se ha estudiado sobre el ensayo mental. El libro está protegido y se parafrasea; las obras de la tradición anterior son de dominio público y se consultan en los archivos de abajo. La lección no afirma que imaginar produzca objetos ni que sustituya la preparación real.]]></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term=mental+imagery+practice+performance"/>
              </a:rPr>
              <a:t><![CDATA[PubMed: ensayo mental y ejecución]]></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studios sobre imaginar una tarea y su efecto en la ejecución; fíjate en si se combina con práctica real.]]></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ebooks/search/?query=William+Walker+Atkinson"/>
              </a:rPr>
              <a:t><![CDATA[Project Gutenberg: Atkinson y la imaginación]]></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Obras de dominio público del Nuevo Pensamiento que ya proponían imaginar con detalle.]]></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archive.org/search?query=visualization+new+thought"/>
              </a:rPr>
              <a:t><![CDATA[Internet Archive: visualización en la tradición]]></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Manuales antiguos que muestran de dónde viene la práctica de imaginar el resultad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qué promete El Secreto con la visualización y el tablero, qué se ha estudiado sobre imaginar una tarea y cómo este programa convierte la imagen en una escena breve con acción, revisión y retiro. La diferencia es pequeña en el gesto y enorme en el criterio: no se juzga por lo que llega, sino por lo que haces y registras. Lo siguiente es el capítulo del dinero: la parte del libro donde la promesa se vuelve más grande y más difícil de comproba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9-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0-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1-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2-secuenc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sec-r01-oa05"/>
              </a:rPr>
              <a:t><![CDATA[Visualización y tabler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3-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4-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distinguir una escena de práctica de una ensoñación y armar un tablero que no sea decoración. Siguiente lección: el capítulo del dinero.]]></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comparativa y a la cascada de la imagen al plan. Casi siempre el fallo está en quedarse en la imagen: sin acción con fecha y sin registro, no hay práctica que se pueda revisar.]]></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2026-11-01T04:53:07Z</dcterms:created>
  <dcterms:modified xsi:type="dcterms:W3CDTF">2026-11-01T04:53:07Z</dcterms:modified>
  <dc:title>Visualización y tablero</dc:title>
  <dc:description>Presentación editable del OA «Visualización y tablero». Enlace: https://atraccion.lumbre.lat/object/atr-sec-r01-oa05</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