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7]]></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7]]></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afirma el capítulo, dicho sin adornos»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afirma el capítulo, dicho sin adornos»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1-oa07]]></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1-oa07]]></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riesgo: culpar a quien sufr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areja que se al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 que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lee que los vínculos son un espejo y concluye: «si mi pareja se aleja, es porque algo en mí lo está empuj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7]]></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areja que se al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capa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rase es tradición, no un hecho. La investigación sobre relaciones habla de comunicación, estrés, expectativas y circunstancias compartidas; no de un espejo que obedezca al pens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7]]></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areja que se al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repa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depende de ella: preguntar qué pasa, escuchar sin defenderse, decir lo que necesita. Lo que no depende de ella: la decisión del otro, su historia, su disponibilidad emo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7]]></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areja que se al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conversación con una pregunta abierta y una frase clara sobre lo que necesita. Si la relación tiene violencia, la acción no es una conversación: es buscar ayuda y prot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7]]></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amiga en pelig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 que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una mujer que sufre agresiones en casa, una conocida le dice: «cambia tu energía y él cambia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7]]></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amiga en pelig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Por qué la frase es peligr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e el cambio en la víctima, no en el agresor, y puede retrasar la búsqueda de ayuda. La responsabilidad de la violencia es de quien la ejer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7]]></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amiga en pelig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sí se pue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uchar sin juzgar, no presionar, ayudar a identificar personas y servicios de confianza, y acompañar a un lugar seguro si ella lo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7]]></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amiga en pelig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a situación de violencia, los servicios especializados y las líneas de ayuda locales son la ruta. Esta escuela no sustituye esa atención ni interviene en una cri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7]]></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1-oa07]]></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convierta la violencia, la enfermedad o una ruptura en culpa de quien las suf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etáfora del espejo puede servir para revisar tu conducta, pero usada como diagnóstico convierte cualquier desgracia ajena en responsabilidad de quien la padece. Las otras opciones describen efectos posibles de una lectura amable, no el riesgo central que la lección señ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as tres situ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7]]></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nvestigación estudia comunicación, reciprocidad, apego, conflicto y expectativas; no demuestra que los pensamientos atraigan personas. Decir lo contrario confunde una afirmación de la tradición con un hallazgo científico y alimenta la culpa de quien suf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lista de las tres c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7]]></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iolencia en la pareja → Seguridad y servicios especializ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fermedad de alguien cercano → Atención médica y apoyo sin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uptura o duelo → Acompañamiento y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 lección ordena las tres respuestas en su tercera columna. En los tres casos, la prioridad es proteger a quien sufre, no encontrar una explicación que lo responsabil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7]]></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os vínculos son un espejo de tu interior → Tra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comunicación y el apego explican parte del conflicto → Invest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cribir lo que valoras antes de una conversación →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i algo va mal en la relación, es tu vibración → Tra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s expectativas cambian lo que percibes del otro → Invest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eparar lo que depende de ti de lo que no →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as tres c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7]]></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dentificar la frase y su capa → Revisar qué parte es tradición y qué parte es riesgo → Separar lo que depende de ti de lo que no → Elegir una acción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nombra la frase y su capa, después se revisa el riesgo, luego se reparte la responsabilidad y al final se elige una acción. Si empiezas por la acción, puedes estar actuando sobre una culpa que nunca examin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lectura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7]]></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violencia en la pareja se explica porque la víctima atrajo es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la cuarta y la sexta convierten a la persona que sufre en culpable de la violencia, la enfermedad o la ruptura. Las otras tres describen lo que la lección sostiene y se pueden verificar en el texto y en l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as tres situ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7]]></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radición · investigación ·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adición, investigación y culpa: las tres palabras resumen el recorrido. La primera capa se atribuye al autor; la segunda se describe con prudencia; la tercera es lo que aparece cuando la metáfora se usa como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7]]></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con dos columnas y una frase. Elige un vínculo concreto. En la izquierda, escribe tres cosas que dependen de ti: una conversación, un límite, una forma de escuchar. En la derecha, tres que no dependen de ti: la conducta del otro, su enfermedad, su decisión. Arriba, una frase con tus palabras sobre la responsabilidad que no te corresponde. Abajo, una acción con fecha y, si hay riesgo, una persona o un servicio al que acu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7]]></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una hoja de dos columnas · Memoria: las piezas del capít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7]]></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una hoja de dos columnas · Memoria: las piezas del capít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7]]></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firma el capítulo sobre las rel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os vínculos son un espejo de tus pensamientos y que cambiar tu interior cambia la re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7]]></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rte se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que pasa por tu conducta: cómo escuchas, cómo pides, cómo pones un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7]]></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aparece 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a metáfora se usa como diagnóstico y culpa a quien sufre violencia, enfermedad o una rup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7]]></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lectura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ar la capa, repartir responsabilidades y buscar ayuda cuando hay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7]]></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ante la viol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iorizar la seguridad y acudir a servicios especializados, no pedirle a la víctima que cambie su ener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7]]></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7]]></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5096" r:id="rId1"/>
    <p:sldLayoutId id="2482525097" r:id="rId2"/>
    <p:sldLayoutId id="2482525098" r:id="rId3"/>
    <p:sldLayoutId id="248252509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2782a3a742b3e80fb74f92ebc696d7953b079130b8361b81.jpg"/>
  <Relationship Id="rId3" Type="http://schemas.openxmlformats.org/officeDocument/2006/relationships/hyperlink" Target="https://atraccion.lumbre.lat/object/atr-sec-r01-oa07"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hyperlink" Target="https://atraccion.lumbre.lat/object/atr-sec-r01-oa07" TargetMode="External"/>
  <Relationship Id="rId4" Type="http://schemas.openxmlformats.org/officeDocument/2006/relationships/hyperlink" Target="https://atraccion.lumbre.lat/object/atr-sec-r01-oa07"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hyperlink" Target="https://atraccion.lumbre.lat/object/atr-sec-r01-oa07" TargetMode="External"/>
  <Relationship Id="rId4" Type="http://schemas.openxmlformats.org/officeDocument/2006/relationships/hyperlink" Target="https://atraccion.lumbre.lat/object/atr-sec-r01-oa07"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hyperlink" Target="https://atraccion.lumbre.lat/object/atr-sec-r01-oa07" TargetMode="External"/>
  <Relationship Id="rId4" Type="http://schemas.openxmlformats.org/officeDocument/2006/relationships/hyperlink" Target="https://atraccion.lumbre.lat/object/atr-sec-r01-oa07"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hyperlink" Target="https://atraccion.lumbre.lat/object/atr-sec-r01-oa07"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hyperlink" Target="https://www.apa.org/"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hyperlink" Target="https://www.who.int/"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7"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pítu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lacion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sec-r01-oa07"/>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mir lo que el libro afirma sobre las relaciones, identificar el riesgo de culpar a la persona que sufre y proponer una lectura responsa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pítulo de las relaciones de El Secreto afirma que los vínculos son un espejo de lo que piensas y sientes. Esta lección lo resume sin reproducirlo, separa la tradición de lo que la investigación sostiene y muestra dónde la idea se vuelve peligrosa: cuando convierte la violencia, la enfermedad o una ruptura en culpa de quien las sufre. Termina con una lectura responsable y una ruta de derivación.]]></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l secreto · relaciones · culpa · violencia · lectura crítica · derivación · vínculos · salud ment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pítulo de las relaciones es uno de los más citados de El Secreto y uno de los que más se malinterpretan. En sus páginas, Rhonda Byrne sostiene que los vínculos funcionan como un espejo: lo que ves en otra persona refleja algo que llevas dentro, y cambiar tu forma de pensar sobre ella cambia la relación. La idea tiene una parte que puede ayudarte a revisar tu conducta y otra que, llevada al extremo, convierte cualquier desgracia ajena en una acusación contra quien la sufre. Esta lección separa las d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se lee un capítulo sobre vínculos sin convertir a la persona que sufre en culpable de lo que le pasa? La respuesta tiene tres pasos: nombrar la capa, repartir responsabilidades y buscar ayuda cuando hay ries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afirma el capítulo, dicho sin adorn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yrne plantea que las relaciones son un espejo de tus pensamientos y sentimientos. Si algo te molesta de otra persona, dice, conviene mirar qué parte de eso está también en ti; si quieres cambiar el vínculo, cambia lo que piensas y sientes sobre él y deja de concentrarte en lo que no te gusta. El libro recomienda apreciar lo que sí valoras, sentir gratitud por la relación que quieres y tratar a los demás como quieres ser tratado. En el terreno de la pareja, propone describir con detalle a la persona que buscas y sentir como si ya estuviera presen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afirma el capítulo, dicho sin adorn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es lo que afirma la tradición, y conviene decirlo con esas palabras: es una afirmación sobre cómo funcionaría el mundo, no un hallazgo de laboratorio. La idea viene de la corriente del Nuevo Pensamiento y de la obra de Louise Hay, que la llevó al terreno del amor propio y de la enfermedad. Byrne la popularizó en 2006 con un lenguaje sencillo y muchos ejemplos. Nada de eso la vuelve falsa por sí mismo, pero sí obliga a preguntar qué parte se puede sostener y qué parte es una metáfora con consecuenci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afirma el capítulo, dicho sin adorn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tradición afirma: tus pensamientos y emociones atraen y moldean tus relaciones; cambiar tu interior cambia el víncul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investigación estudia: la comunicación, la reciprocidad, el apego, la resolución de conflictos y el peso de las expectativas en lo que percibimos del otr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inguna de las dos sostiene: que una persona sea responsable de la violencia que recibe, de la enfermedad que padece o de la decisión ajena de marchar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capas de una frase sobre el am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libro dice que tu relación es un espejo, mezcla tres cosas. En la capa de tradición, es una idea de Byrne y de la literatura espiritual del siglo XX. En la capa de investigación, hay mecanismos conocidos que explican una parte: tendemos a interpretar la conducta del otro desde nuestras expectativas, repetimos patrones de comunicación aprendidos y recordamos lo que confirma nuestra idea del vínculo. En la capa de práctica, hay ejercicios concretos: escribir lo que valoras, revisar cómo hablas cuando hay conflicto, pedir lo que necesitas con clarid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capas de una frase sobre el am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el tercer paso: la tradición te pide cambiar tu pensamiento; la lectura responsable te pide separar tu conducta de la del otro. Esa separación es lo que impide que el libro convierta un problema ajeno en tu culp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rel-lectur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capas de una frase sobre el am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descr=""/>
          <p:cNvSpPr/>
          <p:nvPr/>
        </p:nvSpPr>
        <p:spPr>
          <a:xfrm>
            <a:off x="514350" y="3190875"/>
            <a:ext cx="8115300" cy="1438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r las capas permite quedarse con lo útil sin comprar lo que no. Si escribir lo que valoras de tu pareja te hace llegar a la conversación con menos reproche, el efecto es real y se puede registrar. Lo que produjo el cambio fue tu conducta, no una señal enviada al universo. Y saberlo importa, porque la próxima vez puedes repetir la conducta sin necesidad de creer en la metáfora.]]></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1"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riesgo: culpar a quien sufr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aparece cuando la metáfora del espejo se usa como diagnóstico. Si tu relación refleja tu interior, entonces la violencia que recibes, la enfermedad de tu hijo o la ruptura que te deja sin suelo se convierten en algo que tú provocaste. Esa conclusión es falsa y es dañina. La responsabilidad de una agresión es de quien la ejerce; la causa de una enfermedad no se deduce de los pensamientos de la pareja; una ruptura puede deberse a decisiones, circunstancias o desacuerdos que no control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riesgo: culpar a quien sufr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e la tabla de derecha a izquierda: primero la respuesta que protege, después la frase que la estorba. En los tres casos, la persona que sufre no es la causa de lo que le pas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rel-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riesgo: culpar a quien sufr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año no es abstracto. Una persona que vive violencia puede quedarse más tiempo si cree que su vibración atrajo al agresor o que debe cambiar su pensamiento para que él cambie. Una persona con una enfermedad grave puede sentir culpa por no pensar lo bastante positivo. Alguien que acaba de separarse puede confundir el duelo con un fracaso moral. En los tres casos, la lectura responsable empieza por una frase sencilla: lo que le pasa a otra persona no es tu culpa por el hecho de estar cerc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riesgo: culpar a quien sufr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se trata de negar tu parte. En un conflicto hay conductas que sí dependen de ti: cómo escuchas, cómo pides, cómo pones un límite, cómo respondes cuando te hieren. La lectura responsable separa esa parte de la que no te corresponde. Y cuando hay violencia, enfermedad o riesgo, la prioridad no es reflexionar sobre la metáfora: es buscar seguridad, atención médica o apoyo especializa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la metáfora en la me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No son testimonios ni personas re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etáfora en la mesa · Ejemplo resuelto 1: la pareja que se alej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 que lleg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lee que los vínculos son un espejo y concluye: «si mi pareja se aleja, es porque algo en mí lo está empujan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etáfora en la mesa · Ejemplo resuelto 1: la pareja que se alej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capa que fal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es tradición, no un hecho. La investigación sobre relaciones habla de comunicación, estrés, expectativas y circunstancias compartidas; no de un espejo que obedezca al pensamien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etáfora en la mesa · Ejemplo resuelto 1: la pareja que se alej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repar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depende de ella: preguntar qué pasa, escuchar sin defenderse, decir lo que necesita. Lo que no depende de ella: la decisión del otro, su historia, su disponibilidad emocion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etáfora en la mesa · Ejemplo resuelto 1: la pareja que se alej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a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versación con una pregunta abierta y una frase clara sobre lo que necesita. Si la relación tiene violencia, la acción no es una conversación: es buscar ayuda y protec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etáfora en la mesa · Ejemplo resuelto 2: la amiga en peligr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 que lleg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una mujer que sufre agresiones en casa, una conocida le dice: «cambia tu energía y él cambiará».]]></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etáfora en la mesa · Ejemplo resuelto 2: la amiga en peligr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Por qué la frase es peligro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e el cambio en la víctima, no en el agresor, y puede retrasar la búsqueda de ayuda. La responsabilidad de la violencia es de quien la ejer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etáfora en la mesa · Ejemplo resuelto 2: la amiga en peligr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sí se puede hace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uchar sin juzgar, no presionar, ayudar a identificar personas y servicios de confianza, y acompañar a un lugar seguro si ella lo dec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etáfora en la mesa · Ejemplo resuelto 2: la amiga en peligr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riv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situación de violencia, los servicios especializados y las líneas de ayuda locales son la ruta. Esta escuela no sustituye esa atención ni interviene en una crisi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hoja de dos colum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hoja con dos columnas y una frase. En la izquierda, lo que depende de ti en un vínculo concreto: una conversación pendiente, un límite, una forma de escuchar. En la derecha, lo que no depende de ti: la conducta del otro, su enfermedad, su decisión de quedarse o irse. Arriba, una frase que escribas con tus palabras: no soy responsable de lo que otra persona atraviesa por el hecho de estar cerca. Abajo, una acción con fecha y, si hay riesgo, el nombre de una persona o un servicio al que acud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hoja de dos colum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aja: ahí se comete la falta. Una metáfora puede ayudarte a revisar tu conducta, pero no puede decirte por qué otra persona enfermó o por qué alguien te agredió.]]></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rel-culp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hoja de dos colum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hoja sirve para leer cualquier capítulo del género, no solo este. Cuando una frase te pida cambiar tu interior para cambiar a otro, pregúntate si no te está pidiendo cargar con algo que no te corresponde. La práctica se queda; la culpa se v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do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riesgo principal de leer el capítulo de las relaciones como una descripción literal del mun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te obligue a comunicarte mejor con tu parej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convierta la violencia, la enfermedad o una ruptura en culpa de quien las sufr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te haga valorar más a las persona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te proponga escribir una lista de cualidad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dos column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esta lección, la investigación sobre relaciones demuestra que los pensamientos atraen a las personas que aparecen en tu vid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do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la respuesta responsable que l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iolencia en la parej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nfermedad de alguien cercan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uptura o duelo]]></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9338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tención médica y apoyo sin culpa]]></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ompañamiento y tiemp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guridad y servicios especializad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do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la capa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radic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vestiga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áctic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os vínculos son un espejo de tu interior]]></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comunicación y el apego explican parte del conflict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cribir lo que valoras antes de una conversa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i algo va mal en la relación, es tu vibra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s expectativas cambian lo que percibes del otr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eparar lo que depende de ti de lo que n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do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la lectura responsable de una frase sobre vínculo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dentificar la frase y su cap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egir una acción con fech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ar qué parte es tradición y qué parte es riesg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parar lo que depende de ti de lo que n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do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frases después de leer el capítul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apítulo de las relaciones de El Secreto es una afirmación de la tradición, no un estudi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violencia en la pareja se explica porque la víctima atrajo esa situació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investigación sobre relaciones estudia comunicación, apego y expectativ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persona con una enfermedad es responsable de haberla atraído.]]></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lectura responsable separa lo que depende de ti de lo que no.]]></a:t>
            </a:r>
          </a:p>
        </p:txBody>
      </p:sp>
      <p:sp>
        <p:nvSpPr>
          <p:cNvPr id="9" name=""/>
          <p:cNvSpPr txBox="1"/>
          <p:nvPr/>
        </p:nvSpPr>
        <p:spPr>
          <a:xfrm>
            <a:off x="628650" y="2257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l duelo por una ruptura se resuelve cambiando el pensamien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dos column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lectura responsable distingue la ___ (lo que el libro afirma) de la ___ (lo que la investigación sostiene) y evita la ___.]]></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dos column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con dos columnas y una frase. Elige un vínculo concreto. En la izquierda, escribe tres cosas que dependen de ti: una conversación, un límite, una forma de escuchar. En la derecha, tres que no dependen de ti: la conducta del otro, su enfermedad, su decisión. Arriba, una frase con tus palabras sobre la responsabilidad que no te corresponde. Abajo, una acción con fecha y, si hay riesgo, una persona o un servicio al que acudi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a de las columnas se llena con excusas, vuelve a leerla: la izquierda no es para culparte y la derecha no es para desentenderte. La hoja sirve para separar, no para juzgar.]]></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hoja de dos columnas · Memoria: las piezas del capítu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áfora del capít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afirma Byr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stig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unicación y ape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onducta registr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l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lectura responsable ev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ri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yuda profesional cuando hay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dos columnas · Memoria: las piezas del capítul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sec-r01-oa07"/>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dos columnas · Tarjetas de repaso antes de la lección och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firma el capítulo sobre las relacion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dos columnas · Tarjetas de repaso antes de la lección och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os vínculos son un espejo de tus pensamientos y que cambiar tu interior cambia la rel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dos columnas · Tarjetas de repaso antes de la lección och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rte se puede sosten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dos columnas · Tarjetas de repaso antes de la lección och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que pasa por tu conducta: cómo escuchas, cómo pides, cómo pones un lími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dos columnas · Tarjetas de repaso antes de la lección och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aparece el riesg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dos columnas · Tarjetas de repaso antes de la lección och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metáfora se usa como diagnóstico y culpa a quien sufre violencia, enfermedad o una ruptu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dos columnas · Tarjetas de repaso antes de la lección och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lectura responsab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dos columnas · Tarjetas de repaso antes de la lección och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ar la capa, repartir responsabilidades y buscar ayuda cuando hay riesg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dos columnas · Tarjetas de repaso antes de la lección och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ante la violenci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dos columnas · Tarjetas de repaso antes de la lección och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iorizar la seguridad y acudir a servicios especializados, no pedirle a la víctima que cambie su energí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afirma que los pensamientos atraigan personas ni que la violencia o la enfermedad sean culpa de quien las sufre. La primera capa se atribuye a Byrne y a la tradición del Nuevo Pensamiento; la segunda se describe con verbos prudentes y se apoya en psicología académica; la tercera se remite a servicios profesionales. Las fuentes de abajo sirven para consultar definiciones y rutas, no para validar la metáfora.]]></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relaciones y comunicación]]></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n «Topics» las hojas sobre relaciones, apego y conflicto: describen lo que la investigación sostiene sin prometer resultad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who.int/"/>
              </a:rPr>
              <a:t><![CDATA[Organización Mundial de la Salud: violencia y salud mental]]></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ojas de datos sobre violencia y salud mental para localizar la ruta de atención que corresponde a cada cas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puedes leer el capítulo de las relaciones sin comprar su metáfora entera: sabes qué afirma Byrne, qué estudia la investigación sobre vínculos y dónde la idea se convierte en culpa. También tienes una hoja de dos columnas y una ruta para cuando hay violencia, enfermedad o duelo. Lo siguiente es el capítulo más delicado del libro: la salud, sus promesas y el riesgo de sustituir la consulta por una afirm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8-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9-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7"/>
              </a:rPr>
              <a:t><![CDATA[El capítulo de las re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separar la metáfora del espejo de la culpa y tienes una hoja para repartir responsabilidades. Siguiente lección: el capítulo de la salud y sus riesgos.]]></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tres situaciones y a la sección 3. Casi siempre el fallo está en aceptar que la víctima, el enfermo o el que se separa provocaron lo que les pa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2026-11-01T04:53:43Z</dcterms:created>
  <dcterms:modified xsi:type="dcterms:W3CDTF">2026-11-01T04:53:43Z</dcterms:modified>
  <dc:title>El capítulo de las relaciones</dc:title>
  <dc:description>Presentación editable del OA «El capítulo de las relaciones». Enlace: https://atraccion.lumbre.lat/object/atr-sec-r01-oa07</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