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dice el libro, en sus propios términos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dice el libro, en sus propios términos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8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or qué la idea es peligrosa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or qué la idea es peligrosa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8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o que sí se puede decir y lo que corresponde hace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bulto que esp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 que l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nota un bulto y recuerda que lo que enfocas crece. Decide no mirarlo, no hablar de él y repetir afirmaciones de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bulto que esp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ilencio no elimina el síntoma; solo retrasa la evaluación. Cuanto antes se consulta, más opciones hay. La frase del libro no puede leer un bul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bulto que esp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o que correspo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dir una cita médica, describir qué nota y desde cuándo, y llevar sus preguntas por escrito. La afirmación puede acompañar la espera; no puede sustituir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bulto que esp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r la fecha de la cita, lo que el profesional indicó y qué le toca hacer. Ese registro es una práctica útil; la promesa de que el pensamiento lo resolverá no lo 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coach que pide dejar la med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 que l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un taller, un coach dice que la medicación es una señal de falta de fe y propone suspenderla para dejar que el universo actú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coach que pide dejar la med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Por qué es peligro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inguna práctica de pensamiento puede indicar que un tratamiento es innecesario. Suspenderlo sin supervisión puede provocar recaídas o complic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coach que pide dejar la med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o que correspo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suspender nada por consejo de un taller. Hablar con el profesional que prescribió el tratamiento y plantear allí las du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coach que pide dejar la med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deri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taller insiste en que dejes el tratamiento, es una señal para alejarte de ese taller y buscar una segunda opinión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8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rimera describe una influencia modesta y estudiable; la segunda afirma una causa y una cura que no están demost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ánimo y el estrés influyen en el sueño, la alimentación, la conducta de cuidado y la adherencia; eso se estudia. Que el pensamiento cause o revierta una enfermedad es una afirmación distinta, sin prueba, y peligrosa cuando sustituye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as tres afirm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nfermedad no se deduce de los pensamientos de quien la padece. Sostener lo contrario culpa al enfermo, retrasa la consulta y convierte una creencia en una exigencia imposible. La lección admite una influencia modesta del ánimo en la conducta de cuidado, no una causa ni una c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parece un síntoma nuevo → Evaluación méd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diagnóstico y un tratamiento → Seguir las indicaciones del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ánimo dificulta la vida diaria → Consultar a un profesional de salud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riesgo inmediato → Servicios de emergencia y una persona de confian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a de la sección 3 ordena los cuatro pasos. La trampa es responder a un síntoma con una afirmación: eso no es acompañar, es retra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cuerpo refleja tus pensamientos → Tra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estrés sostenido afecta el sueño y el ánimo → Investig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notar preguntas antes de una consulta →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ensar en salud ayuda a recuperarla → Tra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poyo social acompaña el tratamiento → Investig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levar un registro de síntomas y fechas →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de las tres afirm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otar el síntoma y ponerle fecha → Pedir una cita con un profesional → Asistir a la consulta y describir qué pasa → Seguir las indicaciones y registrar la 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nota y se fecha, después se pide la cita, luego se describe en la consulta y al final se sigue el plan con registro. Saltarse el segundo paso es lo que convierte una preocupación en sile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 ruta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afirmación puede diagnosticar una enfermedad si se repite con f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, la cuarta y la quinta convierten una creencia en diagnóstico, culpan al enfermo o ponen en riesgo el tratamiento. Las otras tres describen lo que la lección sostiene: influencia modesta, acompañamiento y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valuación · tratamiento · sustituy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valuación, tratamiento y sustituye: la primera abre la ruta, el segundo la conduce y la tercera es lo que una afirmación nunca puede hacer. La salud requiere profesionales, no prome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lista de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8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a lista de cinco límites sobre salud. Escribe qué puede hacer una práctica de esta escuela, qué no puede, a quién acudir ante un síntoma, qué harás si alguien te pide dejar un tratamiento y qué frase del capítulo no usarás como diagnóstico. Debajo de cada límite, una acción con fecha. Guarda la lista donde puedas verla cuando aparezca una promesa fác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una lista de límites · Memoria: salud, capas y r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una lista de límites · Memoria: salud, capas y r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afirma el capítulo sobre la salu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el cuerpo refleja los pensamientos y que pensar en salud, agradecer y visualizar puede ayudar a recuper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rte es peligro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que convierte la enfermedad en culpa del enfermo o en excusa para retrasar o abandonar el tra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puede sosten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el estrés y el ánimo influyen en el sueño, la alimentación y la conducta de cuidado, y que el apoyo acomp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puede deci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una afirmación diagnostique, cure o sustituya un tra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el primer paso ante un sínto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valuación médica, no una afi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8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097" r:id="rId1"/>
    <p:sldLayoutId id="2482525098" r:id="rId2"/>
    <p:sldLayoutId id="2482525099" r:id="rId3"/>
    <p:sldLayoutId id="248252510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aed665e41f0c796dee2df52db87e206dd506c68eb46ef611.jpg"/>
  <Relationship Id="rId3" Type="http://schemas.openxmlformats.org/officeDocument/2006/relationships/hyperlink" Target="https://atraccion.lumbre.lat/object/atr-sec-r01-oa08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atraccion.lumbre.lat/object/atr-sec-r01-oa08" TargetMode="External"/>
  <Relationship Id="rId4" Type="http://schemas.openxmlformats.org/officeDocument/2006/relationships/hyperlink" Target="https://atraccion.lumbre.lat/object/atr-sec-r01-oa08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atraccion.lumbre.lat/object/atr-sec-r01-oa08" TargetMode="External"/>
  <Relationship Id="rId4" Type="http://schemas.openxmlformats.org/officeDocument/2006/relationships/hyperlink" Target="https://atraccion.lumbre.lat/object/atr-sec-r01-oa08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atraccion.lumbre.lat/object/atr-sec-r01-oa08" TargetMode="External"/>
  <Relationship Id="rId4" Type="http://schemas.openxmlformats.org/officeDocument/2006/relationships/hyperlink" Target="https://atraccion.lumbre.lat/object/atr-sec-r01-oa08" TargetMode="External"/>
  <Relationship Id="rId5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atraccion.lumbre.lat/object/atr-sec-r01-oa08" TargetMode="External"/>
  <Relationship Id="rId4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www.who.int/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hyperlink" Target="https://www.apa.org/" TargetMode="External"/>
  <Relationship Id="rId5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8" TargetMode="External"/>
  <Relationship Id="rId3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ítu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u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esg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sec-r01-oa08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por qué relacionar pensamiento y enfermedad es peligroso, qué dice el libro y por qué la salud requiere atención profesional y no afirmaci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más delicada del programa. El capítulo de la salud de El Secreto sostiene que el cuerpo refleja los pensamientos y que pensar en salud ayuda a recuperarla. Aquí se explica por qué esa idea es peligrosa cuando sustituye la consulta, el diagnóstico o el tratamiento, qué se puede sostener con prudencia sobre el ánimo y la salud, y por qué ninguna afirmación cura una enfermedad. Con descargo literal y rutas de ayud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l secreto · salud · enfermedad · afirmaciones · riesgo · derivación · lectura crítica · louise ha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pítulo de la salud es el más delicado de El Secreto. Byrne sostiene que el cuerpo refleja lo que piensas y sientes, que las emociones negativas sostenidas pueden enfermar y que pensar en salud, agradecer y visualizar puede ayudar a recuperarla. La idea tiene un grano de verdad —el ánimo y el estrés influyen en cómo vivimos y cuidamos el cuerpo— y un salto enorme: de ahí a afirmar que el pensamiento causa o cura una enfermedad hay una distancia que ninguna investigación ha recorrido. Esta lección explica el salto y por qué es peligro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decir de la relación entre mente y salud sin poner en riesgo a nadie? Se puede decir que el ánimo acompaña, que el estrés influye y que el apoyo ayuda. No se puede decir que una afirmación diagnostique, cure o sustituya un trata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dice el libro, en sus propios términ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pítulo de la salud de El Secreto plantea que el cuerpo es un espejo de la mente: lo que piensas y sientes se refleja en tu salud. Sostiene que las emociones negativas sostenidas —el miedo, la ira, el resentimiento— pueden dañar el cuerpo, y que pensar en salud, sentir gratitud y visualizar un cuerpo sano puede contribuir a recuperarla. Recomienda no hablar de la enfermedad ni concentrarte en ella, porque, según el libro, lo que enfocas crece. Presenta relatos de personas que atribuyen mejorías a esos cambi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dice el libro, en sus propios términ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bra de Louise Hay, muy citada en ese circuito, lleva la idea más lejos: afirma que dolencias concretas corresponden a patrones mentales concretos y que cambiar el patrón cambia el síntoma. Esa correspondencia no está sostenida por la evidencia y es la parte que esta lección pide no usar. Byrne no formula un diagnóstico clínico, pero su marco invita a leer la enfermedad como un mensaje del pensamiento, y ahí empieza el ries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l libro afirma: la mente moldea el cuerpo; pensar en salud y agradecer ayuda a sanar; hablar de la enfermedad la alimen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dice el libro, en sus propios términ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investigación sostiene: el estrés y el malestar emocional influyen en el ánimo, el sueño, la alimentación y la adherencia al tratamiento; el apoyo social acompaña la recupe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sostiene: que una afirmación cure una enfermedad, que quien enferma la haya atraído o que el tratamiento sea prescindi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idea es peligr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riesgo es el retraso. Una persona que interpreta un síntoma como un problema de pensamiento puede postergar la consulta mientras la enfermedad avanza. El segundo es la culpa: si la enfermedad refleja tus pensamientos, entonces quien enferma es responsable de su enfermedad, y su familia también. Esa culpa añade sufrimiento a una situación que ya es difícil y puede aislar a la persona justo cuando necesita apoy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idea es peligr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ja que decide es la tercera. Ninguna práctica de esta escuela puede leer un síntoma, y ninguna afirmación puede descartar una enferm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sal-rut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idea es peligros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cer riesgo es el abandono del tratamiento. Un libro no receta, pero un taller o un coach pueden decir «deja la medicación y confía». Ese consejo puede tener consecuencias graves. El cuarto riesgo es la explotación de la esperanza: quien atraviesa una enfermedad grave suele buscar cualquier cosa que le devuelva el control, y ahí encuentra un mercado dispuesto a venderle una explicación que lo culpa si no mejo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idea es peligros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idea es peligros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diferencia de categoría que conviene nombrar. Una cosa es que el estado emocional influya en la conducta de cuidado: si estás deprimido, quizá duermas peor, comas menos o dejes de ir al médico. Otra muy distinta es que el pensamiento sea la causa de la enfermedad o el instrumento que la revierte. Lo primero se estudia; lo segundo se afirma sin prueba y se convierte en una exigencia imposible para el enferm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sí se puede decir y lo que corresponde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uede decir, con prudencia, que el malestar emocional y el estrés sostenido afectan el bienestar y la forma en que una persona se cuida. Se puede decir que el apoyo social y un ánimo más estable ayudan a sostener un tratamiento. Se puede decir que dormir, moverse, alimentarse y pedir ayuda son conductas que importan. Nada de eso convierte una afirmación en terapia, y nada de eso autoriza a prometer una recuper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sí se puede decir y lo que corresponde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tercera columna: no dice que el ánimo no importe, dice que importa de otra manera. El ánimo acompaña el tratamiento; no lo sustituye ni lo hace inneces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sal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sí se puede decir y lo que corresponde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a es concreta. Si aparece un síntoma, la evaluación es médica. Si hay un diagnóstico, el tratamiento lo indica el profesional que lo hizo, y no se suspende por una práctica de esta escuela. Si el ánimo o la ansiedad dificultan la vida diaria, corresponde un profesional de la salud mental. Si hay riesgo inmediato, se acude a los servicios de emergencia de la localidad y se avisa a una persona de confianza. En México, la Secretaría de Salud publica un directorio de servicios de atención psicológica; conviene tenerlo a man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sí se puede decir y lo que corresponde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áctica de esta escuela puede acompañar ese proceso: llevar un registro de sueño, anotar preguntas para la consulta, escribir lo que sientes antes de una cita. Lo que no puede es ocupar el lugar del diagnóstico, del tratamiento o de la decisión clínica. Acompañar es una función modesta y real; sustituir es una promesa que nadie puede cumpl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. No son testimonios ni personas rea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1: el bulto que esper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 que lleg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nota un bulto y recuerda que lo que enfocas crece. Decide no mirarlo, no hablar de él y repetir afirmaciones de sal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1: el bulto que esper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riesg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lencio no elimina el síntoma; solo retrasa la evaluación. Cuanto antes se consulta, más opciones hay. La frase del libro no puede leer un bul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1: el bulto que esper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o que correspon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una cita médica, describir qué nota y desde cuándo, y llevar sus preguntas por escrito. La afirmación puede acompañar la espera; no puede sustituir la consul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1: el bulto que esper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la fecha de la cita, lo que el profesional indicó y qué le toca hacer. Ese registro es una práctica útil; la promesa de que el pensamiento lo resolverá no lo 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2: el coach que pide dejar la medicación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 que lleg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taller, un coach dice que la medicación es una señal de falta de fe y propone suspenderla para dejar que el universo actú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2: el coach que pide dejar la medicación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Por qué es peligro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ráctica de pensamiento puede indicar que un tratamiento es innecesario. Suspenderlo sin supervisión puede provocar recaídas o complicaci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2: el coach que pide dejar la medicación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o que correspon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uspender nada por consejo de un taller. Hablar con el profesional que prescribió el tratamiento y plantear allí las dud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afirmación frente al síntoma · Ejemplo resuelto 2: el coach que pide dejar la medicación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deriv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taller insiste en que dejes el tratamiento, es una señal para alejarte de ese taller y buscar una segunda opinión profesion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lista de cinco límites escritos con tus palabras. Primero: qué puede hacer una práctica de esta escuela por ti cuando el tema es salud. Segundo: qué no puede hacer. Tercero: a quién acudir si aparece un síntoma. Cuarto: qué harás si alguien te pide dejar un tratamiento. Quinto: qué frase del capítulo de la salud no vas a usar como diagnóstico. Al lado de cada límite, escribe una acción concreta y una fech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 paso es el único que depende de ti de inmediato: llevar el síntoma a consulta. Los otros dos son consecuencias que se pueden evi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sal-caden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lista es el antídoto contra la parte del libro que más daño hace. No se trata de despreciar el ánimo ni la esperanza: se trata de ponerlos en su sitio, alrededor del tratamiento y nunca en su lugar. Un libro puede acompañarte; un profesional puede evaluarte. Confundir las dos funciones es el error que esta lección quiere evit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central entre decir que el ánimo influye en la salud y decir que el pensamiento cura una enfermedad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a: las dos frases significan lo mism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imera describe una influencia modesta y estudiable; la segunda afirma una causa y una cura que no están demostr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primera es religiosa y la segunda es médic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imera habla de emociones y la segunda de dine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 esta lección, si una persona enferma es porque sus pensamientos atrajeron la enferm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con el pas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parece un síntoma nue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 diagnóstico y un trat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ánimo dificulta la vida diar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y riesgo inmedia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guir las indicaciones del profesional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sultar a un profesional de salud mental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rvicios de emergencia y una persona de confia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aluación médic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nunciado según la capa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di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vestig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cuerpo refleja tus pensamient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estrés sostenido afecta el sueño y el ánim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notar preguntas antes de una consult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ensar en salud ayuda a recuperar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poyo social acompaña el trata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levar un registro de síntomas y fech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uta cuando aparece un sínto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tar el síntoma y ponerle fech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guir las indicaciones y registrar la evolu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una cita con un profesi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sistir a la consulta y describir qué pas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anotó estas frases después de leer el capítul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estrés sostenido puede afectar el sueño, el ánimo y la conducta de cuid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afirmación puede diagnosticar una enfermedad si se repite con f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poyo social acompaña un tratamiento, pero no lo reemplaz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una persona no mejora, es porque no pensó lo bastante posi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uspender un tratamiento por consejo de un taller es una decisión seg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Ante un síntoma, la evaluación médica es el paso que correspond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 síntoma, el paso que corresponde es la ___ médica; ante un diagnóstico, el ___ lo indica el profesional; y una afirmación no ___ un tratamient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una lista de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a lista de cinco límites sobre salud. Escribe qué puede hacer una práctica de esta escuela, qué no puede, a quién acudir ante un síntoma, qué harás si alguien te pide dejar un tratamiento y qué frase del capítulo no usarás como diagnóstico. Debajo de cada límite, una acción con fecha. Guarda la lista donde puedas verla cuando aparezca una promesa fácil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límite te da vergüenza escribirlo, es probable que sea el más necesario. La lista no es un documento legal: es una brújula para el día en que alguien te ofrezca una solución demasiado simp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Memoria: salud, capas y ru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uerpo refleja la m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stig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rés, ánimo y conducta de cui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ác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y preguntas para la cons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nto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 de evaluación mé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indica el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r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 cuando la práctica no ba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Memoria: salud, capas y ruta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sec-r01-oa08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firma el capítulo sobre la salud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cuerpo refleja los pensamientos y que pensar en salud, agradecer y visualizar puede ayudar a recuperarl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rte es peligrosa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que convierte la enfermedad en culpa del enfermo o en excusa para retrasar o abandonar el tratamient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sostener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estrés y el ánimo influyen en el sueño, la alimentación y la conducta de cuidado, y que el apoyo acompañ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puede decir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una afirmación diagnostique, cure o sustituya un tratamient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primer paso ante un síntoma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una lista de límites · Tarjetas de repaso antes de la ruta do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aluación médica, no una afirm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afirma que el pensamiento cause ni cure una enfermedad. Lo que el libro sostiene se presenta como tradición (Byrne, 2006; la obra de Louise Hay); lo que la investigación permite decir se describe con verbos prudentes y se limita a influencias modestas sobre el ánimo, la conducta de cuidado y la adherencia; y lo que corresponde a un profesional se remite a los servicios de salud. Las fuentes sirven para consultar definiciones y rutas, no para validar una promesa de cur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who.int/"/>
              </a:rPr>
              <a:t><![CDATA[Organización Mundial de la Salud: salud y bienestar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las hojas de datos sobre salud mental y enfermedades crónicas: describen factores y rutas de atención, no promesas de cur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47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: estrés, apoyo social y adher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revisiones sobre estrés y conducta de salud, y sobre apoyo social en enfermedades crónicas. Lee el resumen y el tipo de estudio antes de ci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47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www.apa.org/"/>
              </a:rPr>
              <a:t><![CDATA[American Psychological Association: mente y cuerp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194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«Topics» las hojas sobre estrés y salud: explican la relación sin convertirla en una cur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puedes explicar qué dice el capítulo de la salud, por qué su promesa es peligrosa y qué parte de la relación entre ánimo y cuerpo se puede sostener con prudencia. Tienes una ruta de derivación y una lista de límites para no confundir acompañamiento con tratamiento. Lo siguiente es lo que vino después de El Secreto: sus secuelas, lo que añaden y cómo decidir si alguna merece tu tiemp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7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8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29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0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1-secuencia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8"/>
              </a:rPr>
              <a:t><![CDATA[El capítulo de la salud y sus riesg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2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separar el acompañamiento del tratamiento y tienes una ruta para cuando la salud exige un profesional. Siguiente lección: las secuelas de El Secr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as tres afirmaciones y a la ruta de la sección 3. Casi siempre el fallo está en aceptar que el ánimo causa la enfermedad o que una afirmación puede sustituir l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2026-11-01T04:53:44Z</dcterms:created>
  <dcterms:modified xsi:type="dcterms:W3CDTF">2026-11-01T04:53:44Z</dcterms:modified>
  <dc:title>El capítulo de la salud y sus riesgos</dc:title>
  <dc:description>Presentación editable del OA «El capítulo de la salud y sus riesgos». Enlace: https://atraccion.lumbre.lat/object/atr-sec-r01-oa08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