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a secuela y por qué import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a secuela y por qué import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Magia y Héroe: práctica frente a rela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lector que quiere comprar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leyó El Secreto y quiere comprar las tres secuelas. Siente que cada una puede darle la pieza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lector que quiere comprar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añade cada uno? El Poder, una explicación más amplia; La Magia, un programa diario; Héroe, relatos. Ninguno añade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lector que quiere comprar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gund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uedo probar en una semana? Solo La Magia ofrece ejercicios diarios que se pueden registrar. Los otros dos dejan una actitud o un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lector que quiere comprar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gir uno, no tres: La Magia si quiere una práctica; El Poder si quiere entender el marco; Héroe si busca inspiración. Escribir por qué y qué esper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se vuelve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sigue el programa de gratitud de La Magia durante una semana. Al no sentirse mejor, concluye que no está agradeciendo l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se vuelve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erte una práctica en una prueba de fe. La gratitud puede ayudar al ánimo, pero no es una llave que abra todo, y la falta de resultado no demuestra falta de mé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se vuelve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r qué cambió en la conducta: ¿escribió cada día?, ¿notó algo?, ¿qué parte le sirvió y qué parte no? Sin registro, la conclusión es un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ratitud que se vuelve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ervar el ejercicio si le sirve, ajustarlo si no, y no usarlo como medida de su valor personal. La práctica se juzga por lo que hace, no por l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Ma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gia organiza la gratitud como un programa con un ejercicio para cada día, y eso permite seguirla y registrar lo que pasa. El Poder ofrece una explicación metafísica y Héroe reúne relatos; ninguno de los dos propone una práctica diaria con la misma estru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secuelas, segunda f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éroe reúne relatos de personas que persiguieron una meta. Los casos que se cuentan son los que salieron bien; no se comparan con los que hicieron lo mismo y no llegaron. Eso es sesgo de supervivencia, no una prueba 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párrafo sobre Héro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oder (2010) → Un principio metafísico sobre el am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Magia (2012) → Un programa diario de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éroe (2013) → Relatos de personas que persiguieron un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lección tiene las tres parejas en su segunda columna. La diferencia importa porque solo una de las tres añade una práctica que se puede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una gratitud cada día durante una semana → Práctica regi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amor es la fuerza que organiza la realidad → Explicación sin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historia de alguien que cambió de oficio → Relato inspi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qué cambió después del ejercicio → Práctica regist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ensar en salud cambia el cuerpo → Explicación sin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ejemplo de una persona que insistió → Relato inspi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tres secue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si propone una acción concreta → Preguntar si se puede registrar en una semana → Preguntar si culpa al lector cuando algo falla → Preguntar si añade alg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acción, después el registro, luego la culpa y al final la novedad. Si el libro culpa al lector cuando algo falla, la pregunta por la novedad sobra: ya sabes que la decisión no se pued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l filtro de cuatr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éroe demuestra con datos que todas las personas que insistieron triunf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una colección de relatos con una prueba, y la cuarta convierte la falta de resultado en culpa del lector. Las otras cuatro describen lo que la lección sostiene y se pueden comprobar en l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tres secue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Magia ·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gia y ejercicio: la estructura diaria permite seguimiento y registro, que es justo lo que falta en una explicación metafísica y en una colección de rel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tres secuela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una página para la secuela que te interese. Escribe el título y el año, y responde cuatro preguntas: qué promete, qué añade respecto al libro anterior, qué ejercicio puedes probar en una semana y qué parte te parece una creencia sin prueba. Cierra con una decisión escrita: leerlo completo, hojearlo o dejarlo pasar, y una razón que puedas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ficha de decisión · Memoria: secuelas y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ficha de decisión · Memoria: secuelas y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 El Po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rincipio metafísico: el amor como fuerza que organiza la 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 La Ma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programa diario de gratitud con un ejercicio para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ade Héro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latos de personas que persiguieron una meta, sin una prueba di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problema de Héroe como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esgo de supervivencia: solo se cuentan los casos que salieron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criterio más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r si el libro propone una acción que se pueda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93" r:id="rId1"/>
    <p:sldLayoutId id="2482525094" r:id="rId2"/>
    <p:sldLayoutId id="2482525095" r:id="rId3"/>
    <p:sldLayoutId id="248252509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bd9fa7fb5db756f53a6ccc707f9c7e23cdbdca4fb75241d1.jpg"/>
  <Relationship Id="rId3" Type="http://schemas.openxmlformats.org/officeDocument/2006/relationships/hyperlink" Target="https://atraccion.lumbre.lat/object/atr-sec-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hyperlink" Target="https://atraccion.lumbre.lat/object/atr-sec-r02-oa01" TargetMode="External"/>
  <Relationship Id="rId4" Type="http://schemas.openxmlformats.org/officeDocument/2006/relationships/hyperlink" Target="https://atraccion.lumbre.lat/object/atr-sec-r02-oa01"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hyperlink" Target="https://atraccion.lumbre.lat/object/atr-sec-r02-oa01" TargetMode="External"/>
  <Relationship Id="rId4" Type="http://schemas.openxmlformats.org/officeDocument/2006/relationships/hyperlink" Target="https://atraccion.lumbre.lat/object/atr-sec-r02-oa01"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hyperlink" Target="https://atraccion.lumbre.lat/object/atr-sec-r02-oa01" TargetMode="External"/>
  <Relationship Id="rId4" Type="http://schemas.openxmlformats.org/officeDocument/2006/relationships/hyperlink" Target="https://atraccion.lumbre.lat/object/atr-sec-r02-oa01"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hyperlink" Target="https://atraccion.lumbre.lat/object/atr-sec-r02-oa01" TargetMode="External"/>
  <Relationship Id="rId4"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hyperlink" Target="https://www.apa.org/"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1"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cue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d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g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éro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las secuelas de El Secreto, explicar qué añade cada una y decidir si alguna merece tu tiempo con criterios explíci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El Secreto llegaron El Poder, La Magia y Héroe. Los tres repiten la promesa con otro envoltorio, pero no añaden lo mismo: uno aporta un principio metafísico, otro un programa diario de gratitud y el tercero relatos de personas que persiguieron una meta. Esta lección compara qué ofrece cada uno, aplica cuatro criterios explícitos y te ayuda a decidir, por escrito, si alguna secuela merece tu tiemp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secuelas · el poder · la magia · héroe · gratitud · sesgo de supervivencia · lectura cr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El Secreto (2006), Rhonda Byrne publicó El Poder (2010), La Magia (2012) y Héroe (2013). Los tres libros comparten el sello del primero: una idea grande, un tono inspirador y muchos relatos. Pero no añaden lo mismo. Uno profundiza en un principio metafísico, otro propone un programa diario de gratitud y el tercero reúne historias de personas que persiguieron una meta. Esta lección compara qué ofrece cada secuela y te da cuatro criterios para decidir, por escrito, si alguna merece tu tiemp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secuela añade algo que puedas usar, o solo repite la promesa con otro título? La respuesta no depende del entusiasmo que te despierte: depende de lo que el libro te pide hacer y de lo que puedes registr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secuela y por qué impor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cuela, en este contexto, es un libro que continúa el fenómeno de El Secreto: reutiliza su vocabulario, su público y su promesa, y añade un énfasis nuevo. Importa porque el mercado de la autoayuda tiende a convertir un éxito en una colección: el lector compra el siguiente título con la esperanza de encontrar la pieza que faltaba. Esa esperanza es legítima, pero conviene preguntar qué contiene el libro además de la marc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secuela y por qué impor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libros se leen mejor como apuestas distintas. El Poder apuesta por una explicación del mundo; La Magia, por una práctica diaria; Héroe, por el ejemplo de otras personas. Ninguna de las tres apuestas es una prueba de que la ley funcione. La pregunta útil no es cuál es más inspirador, sino cuál me deja algo que pueda hacer y revisar.]]></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der (2010): desplaza el foco de la atracción al amor y sostiene que el amor es la fuerza que sostiene la vi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secuela y por qué impor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gia (2012): propone un programa de gratitud con un ejercicio para cada dí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éroe (2013): reúne relatos de personas que, según el libro, encontraron su propósito y lo persiguier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oder: la explicación que se vuelve más gra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der sostiene que el amor es la fuerza más grande del universo y que, al dar amor y sentir gratitud, cambian las circunstancias de la vida, incluidas la salud y las relaciones. El libro lleva la idea a un terreno más explícitamente metafísico que El Secreto: no solo describes lo que quieres, sino que te alineas con una fuerza que, según el libro, organiza la realidad. Añade capítulos sobre el amor propio, las relaciones y la salud, y muchos relatos de personas que atribuyen cambios a esa actitu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oder: la explicación que se vuelve más gra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ja que casi nadie usa es la tercera. Si un libro no te deja un ejercicio que puedas registrar, lo que te llevas es una sensación, no un méto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secuelas-filtr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Poder: la explicación que se vuelve más gran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descr=""/>
          <p:cNvSpPr/>
          <p:nvPr/>
        </p:nvSpPr>
        <p:spPr>
          <a:xfrm>
            <a:off x="514350" y="28670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8670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lectura, El Poder tiene una parte que puede servir: la invitación a mirar qué das y cómo tratas a los demás. Como explicación, no añade evidencia: cambia el nombre de la fuerza y amplía la promesa. Si el lector busca un método, el libro ofrece sobre todo una actitud; si busca una prueba, no la encontrará.]]></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3432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agia y Héroe: práctica frente a rel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gia es la secuela más fácil de evaluar porque propone algo concreto: un programa de gratitud con un ejercicio para cada día. Algunos ejercicios son variaciones de escribir y decir gracias por lo que ya existe; otros piden agradecer a personas o recordar momentos difíciles. La estructura es clara y se puede seguir con un cuaderno. Su parte útil se parece a la práctica de gratitud que la psicología ha estudiado, con efectos modestos y acotados; su parte discutible es el marco que presenta la gratitud como un mecanismo que cambia la real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agia y Héroe: práctica frente a rel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tercera columna como un filtro, no como un veredicto. Un libro puede ser inspirador y, a la vez, no darte nada que puedas probar esta seman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secuela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agia y Héroe: práctica frente a rela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éroe es distinto: reúne historias de personas que persiguieron una meta y, según el libro, encontraron su camino. Como relato, puede inspirar y abrir preguntas sobre el propósito. Como evidencia, tiene el problema de siempre: se cuentan los casos que salieron bien y no los que hicieron lo mismo y no llegaron. Eso se llama sesgo de supervivencia, y convierte una colección de ejemplos en una fuente de consejos que no se puede prob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agia y Héroe: práctica frente a rela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se vuelve clara cuando se hace una pregunta a cada libro: qué me pide hacer mañana. El Poder pide una actitud; La Magia pide un ejercicio diario; Héroe pide escuchar una historia. Solo el segundo deja un registro posible. Eso no lo vuelve verdadero; lo vuelve evaluable, que es distinto y más út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decidir con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decidir con criterios · Ejemplo resuelto 1: el lector que quiere comprar los tr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eyó El Secreto y quiere comprar las tres secuelas. Siente que cada una puede darle la pieza que fal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decidir con criterios · Ejemplo resuelto 1: el lector que quiere comprar los tr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imer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ñade cada uno? El Poder, una explicación más amplia; La Magia, un programa diario; Héroe, relatos. Ninguno añade una prueb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decidir con criterios · Ejemplo resuelto 1: el lector que quiere comprar los tr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gund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uedo probar en una semana? Solo La Magia ofrece ejercicios diarios que se pueden registrar. Los otros dos dejan una actitud o una histor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decidir con criterios · Ejemplo resuelto 1: el lector que quiere comprar los tre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uno, no tres: La Magia si quiere una práctica; El Poder si quiere entender el marco; Héroe si busca inspiración. Escribir por qué y qué espera de cada u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decidir con criterios · Ejemplo resuelto 2: la gratitud que se vuelve culp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situ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sigue el programa de gratitud de La Magia durante una semana. Al no sentirse mejor, concluye que no está agradeciendo lo sufici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decidir con criterios · Ejemplo resuelto 2: la gratitud que se vuelve culp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erro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 una práctica en una prueba de fe. La gratitud puede ayudar al ánimo, pero no es una llave que abra todo, y la falta de resultado no demuestra falta de méri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decidir con criterios · Ejemplo resuelto 2: la gratitud que se vuelve culp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rite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qué cambió en la conducta: ¿escribió cada día?, ¿notó algo?, ¿qué parte le sirvió y qué parte no? Sin registro, la conclusión es una impres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decidir con criterios · Ejemplo resuelto 2: la gratitud que se vuelve culp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r el ejercicio si le sirve, ajustarlo si no, y no usarlo como medida de su valor personal. La práctica se juzga por lo que hace, no por lo que prome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una página para cada secuela que te interese. Arriba, el título y el año. Después, cuatro respuestas: qué promete, qué añade respecto al libro anterior, qué ejercicio puedes probar en una semana y qué parte te parece una creencia sin prueba. Al final, una decisión escrita: leerlo completo, hojearlo o dejarlo pasar, con una razón que puedas defen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criterio es el más útil: un libro que convierte cada fracaso en culpa del lector no se puede refutar, y lo que no se puede refutar tampoco se puede aprende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secuelas-criteri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icha te protege de dos extremos: comprar todo por entusiasmo y rechazar todo por prejuicio. Un libro puede ser valioso como relato y no serlo como método; puede acompañarte sin demostrar nada. La decisión madura consiste en saber qué estás comprando: una práctica, una explicación o una histor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cuela ofrece un programa diario de gratitud que se puede seguir con un cuader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ode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agi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éro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a de las t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ún esta lección, Héroe aporta una prueba directa de que la ley de atracción funcio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cuela con lo que aña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oder (2010)]]></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Magia (2012)]]></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éroe (2013)]]></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rograma diario de gratitud]]></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latos de personas que persiguieron una met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principio metafísico sobre el am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porte según lo que ofrece al lecto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registr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plicación sin prueb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to inspirad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una gratitud cada día durante una sema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amor es la fuerza que organiza la realidad]]></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historia de alguien que cambió de ofi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qué cambió después del ejerci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nsar en salud cambia el cuerp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ejemplo de una persona que insistió]]></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decis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filtro de cuatro criterio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si propone una acción concre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si añade algo nuev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si se puede registrar en una seman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si culpa al lector cuando algo fal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decis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frases después de leer las secuela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oder, La Magia y Héroe se publicaron después de El Secre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éroe demuestra con datos que todas las personas que insistieron triunfaron.]]></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agia propone ejercicios diarios que se pueden registrar.]]></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 ejercicio de gratitud no funciona, es porque el lector no creyó lo suficie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oder amplía la explicación metafísica y no añade una prueba.]]></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Un relato de éxito puede inspirar y, a la vez, no servir como evid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decisión]]></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cuela más fácil de evaluar es ___, porque propone un ___ diario que se puede registr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ficha de decis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una página para la secuela que te interese. Escribe el título y el año, y responde cuatro preguntas: qué promete, qué añade respecto al libro anterior, qué ejercicio puedes probar en una semana y qué parte te parece una creencia sin prueba. Cierra con una decisión escrita: leerlo completo, hojearlo o dejarlo pasar, y una razón que puedas defend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llenar la tercera respuesta, el libro no te está dando un método. Y si la decisión es leerlo, escribe qué vas a hacer con lo que leas: sin esa frase, la compra es solo una intención.]]></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ficha de decisión · Memoria: secuelas y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or como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ama de gratit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éro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tos de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go de superviv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e cuentan los éx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Memoria: secuelas y criterio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2-oa01"/>
              </a:rPr>
              <a:t><![CDATA[Abrir el juego en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 El Pod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incipio metafísico: el amor como fuerza que organiza la vi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 La Mag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rograma diario de gratitud con un ejercicio para cada dí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ade Héro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latos de personas que persiguieron una meta, sin una prueba direc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problema de Héroe como evid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sgo de supervivencia: solo se cuentan los casos que salieron bi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criterio más úti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ficha de decisión · Tarjetas de repaso antes de la lección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r si el libro propone una acción que se pueda registr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que las secuelas funcionen ni que la ley de atracción sea una ley física. Los títulos y los años son datos editoriales; lo que cada libro sostiene se presenta como tradición. La comparación se apoya en criterios de lectura, no en una medición de resultados. Las fuentes de abajo sirven para consultar lo que la investigación dice sobre gratitud y sobre el sesgo de supervivencia, no para validar las promesas de los libros.]]></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gratitud y bienestar]]></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n «Topics» las hojas sobre gratitud y bienestar: describen efectos modestos y condiciones, no una fórmula mági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intervenciones de gratitu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gratitud y bienestar y revisa el tipo de estudio y sus límites antes de sacar conclusion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comparar las tres secuelas por lo que añaden, no por lo que prometen: El Poder amplía la explicación, La Magia ofrece una práctica y Héroe reúne relatos. También tienes cuatro criterios y una ficha para decidir por escrito si alguna merece tu tiempo. Lo siguiente es la figura que llevó la meditación al centro del género: Joe Dispenza, sus aportes y sus lími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1"/>
              </a:rPr>
              <a:t><![CDATA[Las secuelas: El Poder, La Magia, Héro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istinguir una secuela que te deja una práctica de una que solo repite la promesa. Siguiente lección: Joe Dispenza y sus límite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secuelas y al filtro de cuatro criterios. Casi siempre el fallo está en confundir un relato inspirador con una prueba o una prácti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2026-11-01T04:53:40Z</dcterms:created>
  <dcterms:modified xsi:type="dcterms:W3CDTF">2026-11-01T04:53:40Z</dcterms:modified>
  <dc:title>Las secuelas: El Poder, La Magia, Héroe</dc:title>
  <dc:description>Presentación editable del OA «Las secuelas: El Poder, La Magia, Héroe». Enlace: https://atraccion.lumbre.lat/object/atr-sec-r02-oa01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