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ién es y qué propone» (2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ién es y qué propone» (3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ién es y qué propone» (4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sec-r02-oa0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 práctica: qué se hace y qué se ha estudiado»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sec-r02-oa0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El salto: de la mente al cuerpo y del cuerpo al mundo»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frase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un video, el autor dice que cambiar tu estado emocional cambia tu biología. La frase tiene una parte plausible y una parte exagerada, y hay que separar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frase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sí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estado emocional influye en la conducta, en el sueño, en la alimentación y en cómo se percibe el cuerpo. Eso se puede observar y regi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frase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se exag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 el cambio emocional, por sí solo, revierta una enfermedad o sustituya un tratamiento. Eso no se deduce de lo anterior y no está demost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frase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lectura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darse con la parte que cambia hábitos: dormir, moverse, pedir ayuda, seguir el tratamiento. La emoción acompaña; no reempla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estimonio de una rem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re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cuenta que, después de un retiro, su enfermedad entró en remisión y atribuye el cambio a la medi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estimonio de una rem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el relato no di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dice qué otros tratamientos seguía, si cambiaron, cuánto tiempo pasó ni qué habría ocurrido sin el retiro. Sin esa información, la causa no se puede ais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estimonio de una rem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la investigación permite dec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 algunas personas mejoran por varias razones a la vez, y que un testimonio aislado no distingue entre la práctica, el tratamiento, el azar y el curso natural de la enferm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estimonio de una rem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lectura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egrarse por la persona sin convertir su caso en una regla. Y si tú estás enfermo, hablar con tu médico antes de cambiar cualquier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sec-r02-oa0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u práctica de meditación puede tener efectos acotados y estudiados, pero sus afirmaciones sobre la materia no están demostr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ección separa tres capas: una práctica que puede tener efectos modestos sobre atención y regulación emocional, una base real de plasticidad cerebral y un salto metafísico que no se sigue de esa base. La primera opción descarta la práctica por la metafísica; la tercera confunde el puente con la prueba; la cuarta convierte una promesa en hallaz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las tres afirm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lasticidad es un hecho general: la experiencia modifica circuitos. De ahí no se sigue que una práctica concreta cure una enfermedad. Ese salto necesita ensayos clínicos que lo sostengan, y la lección señala que no los ha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columna derecha de l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a meditación modifica circuitos de atención → Efecto estudiado, de tamaño mod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efecto placebo altera la percepción de síntomas → Efecto real y aco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conciencia crea la materia → Afirmación metafísica no demost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coherencia del corazón influye en otras personas → Afirmación sin respaldo experimen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dos primeras describen efectos que se estudian y se describen con prudencia; las dos últimas son afirmaciones que el autor presenta junto a la ciencia pero que no cuentan con prueba experimental. La trampa es tratar la plasticidad como si fuera la prueba del sa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Sentarse diez minutos a observar la respiración →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 atención plena se ha estudiado para el estrés → Investig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l pensamiento cambia los sucesos externos → Afirmación no demost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notar cada día qué notaste y qué hiciste distinto →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 expectativa puede cambiar la percepción del dolor → Investig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 energía personal atrae salud y abundancia → Afirmación no demost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s capas y no dos: la práctica es una acción que se registra, la investigación es un cuerpo de estudios con límites y la afirmación no demostrada es una tesis sobre la realidad que no se puede medir con esos estudios. La trampa es meter el placebo en la tercera capa: es un efecto real, aunque no implique crear mate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scribir la práctica con minutos y lugar → Elegir un indicador observable → Preguntar qué se está atribuyendo a la práctica → Buscar qué comparación o registro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describe la práctica, después se elige qué medir, luego se examina la atribución y al final se busca lo que falta. Si empiezas por la conclusión, ya no estás revisando: estás confirm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s cuatr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mo la plasticidad cerebral es real, una meditación puede curar el cán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frase convierte un hecho general en una promesa clínica; la cuarta convierte un caso aislado en una causa demostrada. Las otras tres describen lo que la lección sí sostiene, incluida la distinción entre placebo y creación de mate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bla de las tres afirm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alto · metafís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alto y metafísica: la práctica y la plasticidad son el terreno de la investigación; la tesis de que la mente crea materia es una afirmación sobre la realidad que no se mide con esos estud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el flujo de la práctica a la afi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 registro de siete días. Elige una meditación de diez minutos, practícala cada día y anota tres columnas: qué hice, qué noté y qué haré distinto. Al final escribe tres líneas: qué cambió en tu conducta, qué no cambió y qué decides conservar. Si la práctica no produjo ningún cambio observable, escríbelo también: es un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un registro de siete días · Memoria: capas y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un registro de siete días · Memoria: capas y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formación tiene Dispe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 quiropráctico y divulgador; no es neurocientífico ni méd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rte de su obra se puede pract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meditación con atención a la respiración y al cuerpo, con un registro pro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 estudiado con pru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fectos modestos de la atención plena en estrés y regulación emocional, y la plasticidad cereb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está demost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la meditación cure enfermedades o que la mente cambie sucesos exter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muestra el placeb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la expectativa influye en la percepción de síntomas; no que la mente cree mate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5083" r:id="rId1"/>
    <p:sldLayoutId id="2482525084" r:id="rId2"/>
    <p:sldLayoutId id="2482525085" r:id="rId3"/>
    <p:sldLayoutId id="248252508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6944db62ce0e8b9740d260863dc3a870e9eadc06d66eec41.jpg"/>
  <Relationship Id="rId3" Type="http://schemas.openxmlformats.org/officeDocument/2006/relationships/hyperlink" Target="https://atraccion.lumbre.lat/object/atr-sec-r02-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 Id="rId3" Type="http://schemas.openxmlformats.org/officeDocument/2006/relationships/hyperlink" Target="https://atraccion.lumbre.lat/object/atr-sec-r02-oa02" TargetMode="External"/>
  <Relationship Id="rId4" Type="http://schemas.openxmlformats.org/officeDocument/2006/relationships/hyperlink" Target="https://atraccion.lumbre.lat/object/atr-sec-r02-oa02"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 Id="rId3" Type="http://schemas.openxmlformats.org/officeDocument/2006/relationships/hyperlink" Target="https://atraccion.lumbre.lat/object/atr-sec-r02-oa02" TargetMode="External"/>
  <Relationship Id="rId4" Type="http://schemas.openxmlformats.org/officeDocument/2006/relationships/hyperlink" Target="https://atraccion.lumbre.lat/object/atr-sec-r02-oa02"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 Id="rId3" Type="http://schemas.openxmlformats.org/officeDocument/2006/relationships/hyperlink" Target="https://atraccion.lumbre.lat/object/atr-sec-r02-oa02" TargetMode="External"/>
  <Relationship Id="rId4" Type="http://schemas.openxmlformats.org/officeDocument/2006/relationships/hyperlink" Target="https://atraccion.lumbre.lat/object/atr-sec-r02-oa02" TargetMode="External"/>
  <Relationship Id="rId5"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 Id="rId3" Type="http://schemas.openxmlformats.org/officeDocument/2006/relationships/hyperlink" Target="https://atraccion.lumbre.lat/object/atr-sec-r02-oa02" TargetMode="External"/>
  <Relationship Id="rId4"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 Id="rId3" Type="http://schemas.openxmlformats.org/officeDocument/2006/relationships/hyperlink" Target="https://pubmed.ncbi.nlm.nih.gov/?term=meditation+meta-analysis" TargetMode="External"/>
  <Relationship Id="rId4" Type="http://schemas.openxmlformats.org/officeDocument/2006/relationships/hyperlink" Target="https://www.apa.org/topics/mindfulness-meditation"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 Id="rId3" Type="http://schemas.openxmlformats.org/officeDocument/2006/relationships/hyperlink" Target="https://www.who.int/health-topics/mental-health"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2" TargetMode="External"/>
  <Relationship Id="rId3" Type="http://schemas.openxmlformats.org/officeDocument/2006/relationships/notesSlide" Target="../notesSlides/notesSlide5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Jo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ispenz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erebr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edit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u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ímit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sec-r02-oa02"/>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umir el planteamiento de Dispenza, separar la práctica de meditación de sus afirmaciones sobre la materia y señalar qué no está demostra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oe Dispenza mezcla una práctica de meditación, hallazgos reales sobre el cerebro y afirmaciones sobre la materia que no están demostradas. Esta lección separa las tres capas: qué se practica, qué se ha estudiado y qué se atribuye sin prueba. Incluye un registro de siete días para observar el efecto de la práctica en tu conducta, sin prometer curaciones ni resultados.]]></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joe dispenza · meditación · plasticidad cerebral · placebo · autoayuda · evidencia · salud mental · lectura crític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oe Dispenza es uno de los autores más leídos de la ola posterior a El Secreto. Su obra mezcla tres cosas que conviene separar: una práctica de meditación, un conjunto de hallazgos reales sobre el cerebro y una serie de afirmaciones sobre la materia y la realidad que no cuentan con respaldo experimental. Esta lección no se burla de quien medita ni convierte al autor en un villano: hace algo más útil, poner cada pieza en su capa. Al terminar vas a poder resumir su planteamiento sin caricaturizarlo, distinguir la práctica de la promesa y señalar con precisión qué no está demostrad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9]]></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parte de lo que dice Dispenza se puede practicar y qué parte es una afirmación que la investigación no sostiene? La respuesta no es todo o nada: hay una práctica útil, efectos acotados y un salto metafísic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ién es y qué propon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oe Dispenza se formó como quiropráctico en Estados Unidos y se hizo conocido por su participación en el documental ¿¡Y tú qué sabes!? (2004). Después publicó libros como Deja de ser tú (2012), El placebo eres tú (2014) y Sobrenatural (2017), y construyó una carrera de talleres y retiros donde enseña meditaciones guiadas. Su punto de partida es razonable: buena parte de lo que hacemos cada día son patrones de pensamiento y emoción que se repiten sin que los revisemos, y esos patrones tienen consecuencias en el cuerpo y en la conduc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ién es y qué propon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punto de llegada es mucho más ambicioso. Sostiene que, si una persona cambia sus pensamientos y emociones de forma sostenida, puede reprogramar su cerebro, influir en su salud e incluso en lo que ocurre a su alrededor. Para explicarlo usa un vocabulario que suena a neurociencia —plasticidad, circuitos, hormonas del estrés— mezclado con un vocabulario energético —campos, frecuencias, coherencia del corazón—. Esa mezcla es la razón por la que su obra necesita leerse con las tres capas separad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ién es y qué propon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propone como práctica: meditaciones con atención a la respiración, al cuerpo y a una intención, con sesiones de duración variable.]]></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afirma como ciencia: que la práctica produce cambios cerebrales medibles y que esos cambios explican mejoras de salud.]]></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afirma como metafísica: que la conciencia y la energía personal influyen en la materia y en los acontecimientos externo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ién es y qué propon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está demostrado: que la práctica cure enfermedades o que el pensamiento cambie sucesos fuera del cuerp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práctica: qué se hace y qué se ha estudi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sus talleres, Dispenza guía meditaciones largas. La instrucción básica es sencilla: sentarse, cerrar los ojos, llevar la atención a la respiración o a una zona del cuerpo, observar los pensamientos sin seguirlos y volver. Esa estructura no es exclusiva de su método: se parece a prácticas de atención plena que se estudian desde hace décadas y que también se enseñan en contextos clínico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práctica: qué se hace y qué se ha estudi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última flecha: el salto no se deduce de los tres pasos anteriores. La práctica puede ser útil aunque la afirmación final no esté demostrad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sec-dispenza-fluj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práctica: qué se hace y qué se ha estudi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investigación sostiene con prudencia es acotado. Se ha estudiado la meditación y la atención plena para el estrés, la ansiedad y la regulación emocional, y los resultados suelen describirse como modestos y variables: a algunas personas les ayuda, a otras no, y los estudios tienen limitaciones de diseño. También se ha estudiado la plasticidad cerebral: el cerebro cambia con la experiencia y con la práctica repetida. Nada de eso equivale a decir que una meditación concreta cure una enfermed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práctica: qué se hace y qué se ha estudi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9]]></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Una meditación puede acompañar un tratamiento; nunca es la razón para interrumpirlo ni para retrasar una consult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salto: de la mente al cuerpo y del cuerpo al mun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sta aquí, la práctica y sus efectos posibles. El problema empieza cuando el autor pasa de «mi estado interno cambia mi conducta y mi experiencia del cuerpo» a «mi estado interno cambia lo que ocurre fuera de mí». Ese paso no es un detalle: es la afirmación central de su obra más ambiciosa, y es una afirmación metafísica, no un hallazgo de laboratorio. Se puede creer, se puede encontrar inspiradora, pero no se puede presentar como consecuencia de la neurocienc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salto: de la mente al cuerpo y del cuerpo al mun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segunda columna admite matices y estudios; la tercera es donde el discurso del autor se vuelve promesa. Separarlas es el trabajo de esta lección.]]></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sec-dispenza-tabl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salto: de la mente al cuerpo y del cuerpo al mun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jemplo típico es el uso de la palabra energía. En física, la energía es una magnitud que se mide y se conserva; no es una actitud ni una emoción. Cuando un libro dice que subir tu energía atrae salud o abundancia, está usando la palabra en otro sentido, sin decirlo. El préstamo del vocabulario científico hace que la frase suene verificada, aunque no lo esté. Algo parecido ocurre con la coherencia del corazón: la variabilidad del ritmo cardíaco se puede medir, pero de ahí no se sigue que el corazón emita un campo que influya en la materia o en otras persona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salto: de la mente al cuerpo y del cuerpo al mun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l placebo pasa algo instructivo. El efecto placebo es real y se estudia: la expectativa de mejora puede cambiar la percepción de síntomas, sobre todo en dolor, náusea y fatiga. Eso muestra que la mente influye en la experiencia del cuerpo, que es mucho. No muestra que la mente pueda crear materia ni que una meditación sustituya un tratamiento. La distancia entre esas dos frases es exactamente la distancia entre lo estudiado y lo prometid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leer a Dispenza con lápiz]]></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la separación de capas. No son testimonios ni personas rea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eer a Dispenza con lápiz · Ejemplo resuelto 1: la frase del taller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fras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video, el autor dice que cambiar tu estado emocional cambia tu biología. La frase tiene una parte plausible y una parte exagerada, y hay que separarla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eer a Dispenza con lápiz · Ejemplo resuelto 1: la frase del taller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sí se sostien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stado emocional influye en la conducta, en el sueño, en la alimentación y en cómo se percibe el cuerpo. Eso se puede observar y registr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eer a Dispenza con lápiz · Ejemplo resuelto 1: la frase del taller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se exage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el cambio emocional, por sí solo, revierta una enfermedad o sustituya un tratamiento. Eso no se deduce de lo anterior y no está demostrad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eer a Dispenza con lápiz · Ejemplo resuelto 1: la frase del taller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lectura útil]]></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darse con la parte que cambia hábitos: dormir, moverse, pedir ayuda, seguir el tratamiento. La emoción acompaña; no reemplaz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eer a Dispenza con lápiz · Ejemplo resuelto 2: el testimonio de una remisión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relat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cuenta que, después de un retiro, su enfermedad entró en remisión y atribuye el cambio a la meditac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eer a Dispenza con lápiz · Ejemplo resuelto 2: el testimonio de una remisión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el relato no dic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dice qué otros tratamientos seguía, si cambiaron, cuánto tiempo pasó ni qué habría ocurrido sin el retiro. Sin esa información, la causa no se puede aisl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eer a Dispenza con lápiz · Ejemplo resuelto 2: el testimonio de una remisión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la investigación permite deci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algunas personas mejoran por varias razones a la vez, y que un testimonio aislado no distingue entre la práctica, el tratamiento, el azar y el curso natural de la enfermed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eer a Dispenza con lápiz · Ejemplo resuelto 2: el testimonio de una remisión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lectura responsabl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egrarse por la persona sin convertir su caso en una regla. Y si tú estás enfermo, hablar con tu médico antes de cambiar cualquier tratamient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 registro de siete dí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esta lección es un registro breve. Elige una meditación de diez minutos, hazla durante siete días y anota tres cosas: qué practicaste, qué notaste y qué hiciste distinto después. No busques transformaciones grandes: busca cambios observables en tu conducta, tu sueño o tu ánimo. Si no aparece ninguno, el registro también sirve: te dice que esa práctica, en ese formato, no está produciendo nada que puedas not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 registro de siete dí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no puedes responder la primera fila, no hay práctica que evaluar. Si no puedes responder la segunda, solo tienes una impresión.]]></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sec-dispenza-cascad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 registro de siete dí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registro es la diferencia entre una práctica y una promesa. La práctica se juzga por lo que puedes observar; la promesa se juzga por lo que te piden creer. Puedes conservar la primera aunque no compres la segunda, y esa es una posición perfectamente digna: meditar sin afirmar que la mente crea la materi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 registro de siete dí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afirmaciones resume mejor la posición de esta lección sobre Dispenza?]]></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u meditación no sirve para nada porque sus afirmaciones metafísicas no están demostradas.]]></a:t>
            </a:r>
          </a:p>
        </p:txBody>
      </p:sp>
      <p:sp>
        <p:nvSpPr>
          <p:cNvPr id="10" name=""/>
          <p:cNvSpPr txBox="1"/>
          <p:nvPr/>
        </p:nvSpPr>
        <p:spPr>
          <a:xfrm>
            <a:off x="666750" y="30099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u práctica de meditación puede tener efectos acotados y estudiados, pero sus afirmaciones sobre la materia no están demostrad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9]]></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u método está validado porque se basa en la plasticidad cerebral.]]></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investigación demuestra que la meditación cura enfermedades cuando se practica con f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 registro de siete dí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plasticidad cerebral significa que el cerebro cambia con la práctica; de ahí se sigue que una meditación pueda curar una enfermedad.]]></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 registro de siete dí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afirmación con su estatus en esta lec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meditación modifica circuitos de atención]]></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efecto placebo altera la percepción de síntoma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conciencia crea la materi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coherencia del corazón influye en otras personas]]></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fecto real y acotad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firmación metafísica no demostrad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firmación sin respaldo experimenta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fecto estudiado, de tamaño modest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 registro de siete dí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nunciado según la capa a la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áctic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vestigación]]></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firmación no demostrad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entarse diez minutos a observar la respiración]]></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atención plena se ha estudiado para el estrés]]></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pensamiento cambia los sucesos externo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notar cada día qué notaste y qué hiciste distint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expectativa puede cambiar la percepción del dolor]]></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 energía personal atrae salud y abundanci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 registro de siete dí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revisar una promesa de meditación.]]></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scribir la práctica con minutos y lugar]]></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Buscar qué comparación o registro falt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egir un indicador observable]]></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eguntar qué se está atribuyendo a la práctic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 registro de siete dí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lector anotó estas cinco frases después de ver una conferencia.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meditación puede modificar la atención y la regulación emocional.]]></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o la plasticidad cerebral es real, una meditación puede curar el cáncer.]]></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efecto placebo es real, pero no implica que la mente cree materi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testimonio de remisión demuestra que la meditación fue la causa.]]></a:t>
            </a:r>
          </a:p>
        </p:txBody>
      </p:sp>
      <p:sp>
        <p:nvSpPr>
          <p:cNvPr id="8" name=""/>
          <p:cNvSpPr txBox="1"/>
          <p:nvPr/>
        </p:nvSpPr>
        <p:spPr>
          <a:xfrm>
            <a:off x="628650" y="1895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palabra energía, en física, no significa actitud ni emoció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 registro de siete día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ráctica se puede estudiar; el ___ de pasar de la mente a la materia es una afirmación ___.]]></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 registro de siete día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 registro de siete días. Elige una meditación de diez minutos, practícala cada día y anota tres columnas: qué hice, qué noté y qué haré distinto. Al final escribe tres líneas: qué cambió en tu conducta, qué no cambió y qué decides conservar. Si la práctica no produjo ningún cambio observable, escríbelo también: es un resultad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9]]></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busques sensaciones extraordinarias: busca conductas. Dormir mejor, responder con menos impulso o retomar una tarea son indicadores más honestos que sentirse iluminado.]]></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 registro de siete días · Memoria: capas y lími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9]]></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ác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ez minutos de aten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fecto estudi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ulación emoc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ceb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ectativa y síntom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la mente a la mate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stimon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caso no aísla la ca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puedes observ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 registro de siete días · Memoria: capas y límites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sec-r02-oa02"/>
              </a:rPr>
              <a:t><![CDATA[Abrir el juego en el O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 registro de siete días · Tarjetas de repaso antes de la lección tres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formación tiene Dispenz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 registro de siete días · Tarjetas de repaso antes de la lección tres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 quiropráctico y divulgador; no es neurocientífico ni médic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 registro de siete días · Tarjetas de repaso antes de la lección tres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rte de su obra se puede practica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 registro de siete días · Tarjetas de repaso antes de la lección tres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meditación con atención a la respiración y al cuerpo, con un registro propi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 registro de siete días · Tarjetas de repaso antes de la lección tres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 estudiado con prudenci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 registro de siete días · Tarjetas de repaso antes de la lección tres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fectos modestos de la atención plena en estrés y regulación emocional, y la plasticidad cerebra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 registro de siete días · Tarjetas de repaso antes de la lección tres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está demostrad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 registro de siete días · Tarjetas de repaso antes de la lección tres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la meditación cure enfermedades o que la mente cambie sucesos externo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 registro de siete días · Tarjetas de repaso antes de la lección tres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muestra el placeb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 registro de siete días · Tarjetas de repaso antes de la lección tres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la expectativa influye en la percepción de síntomas; no que la mente cree materi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afirma que una meditación cure ni que el pensamiento cree materia. Lo que se presenta como estudiado se describe con verbos prudentes y se puede buscar en las fuentes de abajo; lo que pertenece al autor se atribuye como su planteamiento. Las referencias sirven para leer los resúmenes y sus límites, no para repetir un titular.]]></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ubmed.ncbi.nlm.nih.gov/?term=meditation+meta-analysis"/>
              </a:rPr>
              <a:t><![CDATA[PubMed: revisiones sobre meditación]]></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Ahí se buscan revisiones y meta-análisis sobre meditación, atención y estrés; conviene leer el resumen y las limitaciones.]]></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apa.org/topics/mindfulness-meditation"/>
              </a:rPr>
              <a:t><![CDATA[APA: atención plena y medit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Divulgación de la American Psychological Association sobre qué es la práctica y qué se ha estudiado.]]></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who.int/health-topics/mental-health"/>
              </a:rPr>
              <a:t><![CDATA[OMS: salud mental]]></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Marco general sobre salud mental y por qué una práctica de bienestar no sustituye la atención profesional.]]></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a Dispenza en tres capas: una práctica de meditación que se puede probar con un registro, un cuerpo de investigación sobre atención y plasticidad con efectos modestos, y una afirmación sobre la materia que no está demostrada. Sabes además por qué el placebo es real sin ser una prueba de que la mente cree materia. Lo siguiente es la crítica al documental que popularizó todo este vocabulario: qué le reprocha la ciencia a El Secreto y por qué la popularidad no es una prueb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6-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7-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8-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29-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0-secuenci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2"/>
              </a:rPr>
              <a:t><![CDATA[Joe Dispenza: cerebro, meditación y sus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1-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2-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separar la meditación de la promesa y describir qué no está demostrado. Siguiente lección: la crítica científica al documental.]]></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as tres afirmaciones y a la cascada. Casi siempre el fallo está en aceptar el salto como si se dedujera de la plasticidad o del placeb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2026-11-01T04:53:30Z</dcterms:created>
  <dcterms:modified xsi:type="dcterms:W3CDTF">2026-11-01T04:53:30Z</dcterms:modified>
  <dc:title>Joe Dispenza: cerebro, meditación y sus límites</dc:title>
  <dc:description>Presentación editable del OA «Joe Dispenza: cerebro, meditación y sus límites». Enlace: https://atraccion.lumbre.lat/object/atr-sec-r02-oa02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