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egir no es admira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egir no es admira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cinco criterio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candidatos bajo la misma lup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candidatos bajo la misma lup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ferencista que emo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ucha una conferencia de veinte minutos y se anota lo que se recuerda: una historia, una frase, una promesa de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ferencista que emo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arcan los cinco criterios. Afirmación y evidencia: no distingue. Fuentes: no cita. Límites: no menciona. Promesas: hay una. Práctica: propone un ejercicio de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ferencista que emo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mesa pesa más que la práctica. No se descarta la conferencia como entretenimiento, pero no se toma como fuente de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ferencista que emo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busca al mismo autor en otro formato, un libro con notas o una entrevista larga, y se revisa si la lista cambia. Si no cambia, se elige otro autor para estud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divulgadora con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el primer capítulo de un libro y se revisan las notas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divulgadora con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lo que afirma de lo que ha probado; cita fuentes que se pueden abrir; reconoce que su práctica no sirve para todos; no promete resultados; propone un ejercicio de dos semanas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divulgadora con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mple los cinco criterios, aunque con menos entusiasmo que el conferencista. La decisión no se toma por emoción sino por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divulgadora con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lige el libro, se escribe una condición —leer un capítulo por semana y anotar qué se puede probar— y se fija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rometa resultados y explique los fracasos culpando al l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mesa de resultados es el criterio que no se compensa: convierte el texto en un contrato que depende de la fe del lector. El estilo, el reconocimiento de límites y el costo de la práctica son datos que se pueden discutir, pero no descalifican por sí mismos. La lista ordena la conversación; la promesa la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candi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riterios aumentan la confiabilidad del texto, no la verdad de sus tesis. Un autor puede citar con honestidad y equivocarse en una conclusión; otro puede reconocer límites y aun así sostener una creencia sin evidencia. Lo que cambia con los criterios es tu capacidad de revisar lo que dice, no el estatus de lo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explicación de los cinc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para afirmación de evidencia → Qué se probó y qué solo se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ta fuentes verificables → Se pueden abrir y contr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noce límites → Dice qué no sabe y para quién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promete resultados → No vende certezas ni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ene una práctica probatoria → Propone un ejercicio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criterios están en el flujo y en la sección 2. La trampa es confundir la claridad de una explicación con la evidencia de lo que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stingue lo que afirma de lo que ha probado → Cumple u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senta testimonios sin decir de dónde salen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conoce que su método no sirve para todos → Cumple u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segura que el método funciona si crees lo suficient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pone un ejercicio de dos semanas con registro → Cumple u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ribuye el fracaso a la falta de fe del lector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candi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una muestra: índice, primer capítulo y notas → Buscar las fuentes y comprobar que se pueden abrir → Marcar cada criterio como cumplido, parcial o ausente → Escribir la elección con razones y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uestra, después las fuentes, después la tabla y al final la decisión. Si empiezas por la decisión, la lista se convierte en una justificación de lo que ya querías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autor cita fuentes, sus conclusiones quedan prob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citar con probar: una fuente puede no sostener la conclusión. La cuarta confunde popularidad con confiabilidad.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verificables · límites ·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videncia, fuentes verificables, límites y una práctica que se puede probar. Si falta el último, la lista se queda en opinión; si falta el primero, la práctica se apoya en una afirmación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cinc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hoja de elección. Escribe los cinco criterios con tus palabras, aplica cada uno a los tres candidatos con sí, no o parcial, y redacta un párrafo de cinco líneas que justifique tu elección. Añade una condición —qué vas a leer primero y qué no vas a esperar— y una fecha de revisión. No hace falta que publiques la hoja: basta con que otra persona pueda entender tu decisión sin preguntart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hoja de elección · Memoria: los cinc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hoja de elección · Memoria: los cinc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una afirmación de un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videncia se puede contrastar; la afirmación solo se sostiene con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verificable un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a abrir, identificar y comparar con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reconocer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 qué no sabe, para quién no sirve y en qué condiciones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tecta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rteza sin condiciones, plazos y culpa al lector cuando n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probatoria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a concreta, cueste cero y se registre para revisar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66" r:id="rId1"/>
    <p:sldLayoutId id="2482525067" r:id="rId2"/>
    <p:sldLayoutId id="2482525068" r:id="rId3"/>
    <p:sldLayoutId id="24825250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fd203e8721308e6a0feef198b8b64680ab0531490b951121.jpg"/>
  <Relationship Id="rId3" Type="http://schemas.openxmlformats.org/officeDocument/2006/relationships/hyperlink" Target="https://atraccion.lumbre.lat/object/atr-sec-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atraccion.lumbre.lat/object/atr-sec-r02-oa05" TargetMode="External"/>
  <Relationship Id="rId4" Type="http://schemas.openxmlformats.org/officeDocument/2006/relationships/hyperlink" Target="https://atraccion.lumbre.lat/object/atr-sec-r02-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atraccion.lumbre.lat/object/atr-sec-r02-oa05" TargetMode="External"/>
  <Relationship Id="rId4" Type="http://schemas.openxmlformats.org/officeDocument/2006/relationships/hyperlink" Target="https://atraccion.lumbre.lat/object/atr-sec-r02-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atraccion.lumbre.lat/object/atr-sec-r02-oa05" TargetMode="External"/>
  <Relationship Id="rId4" Type="http://schemas.openxmlformats.org/officeDocument/2006/relationships/hyperlink" Target="https://atraccion.lumbre.lat/object/atr-sec-r02-oa05"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atraccion.lumbre.lat/object/atr-sec-r02-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blecer cinco criterios para elegir autor, aplicarlos a tres candidatos y justificar por escrito tu elección.]]></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blecer cinco criterios para elegir autor, aplicarlos a tres candidatos y justificar por escrito tu elecc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Elegir autor no es elegir al que suena más seguro, sino al que permite comprobar lo que dice. Aquí estableces cinco criterios, los aplicas a tres candidatos descritos en abstracto y escribes una elección con razones. El producto es una hoja de decisión que puedes reutilizar con cualquier libro del gén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ección de autor · lectura crítica · evidencia · fuentes · límites · promesas · práctica · méto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 autor es una decisión de lectura, no una declaración de fe. La mayoría de las personas elige por recomendación, por portada o por el tono con que alguien habla en un video; ninguna de esas razones es un criterio, aunque todas sean un buen punto de partida. Esta lección convierte esa impresión en una lista que se puede aplicar: cinco criterios, tres candidatos descritos en abstracto y una hoja final donde escribes qué eliges y por qué. Al terminar vas a poder justificar tu elección ante otra persona sin decir solo que te gust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quién tiene la razón sobre la ley de atracción. Es quién te permite comprobar lo que dice. Un autor puede ser simpático, claro y hasta útil sin ser confiable; los criterios separan esas cos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egir no es admi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utor puede caernos bien por razones que no tienen nada que ver con la calidad de lo que enseña: escribe con humor, cuenta historias, aparece en un pódcast que ya escuchamos. Eso no es un defecto. El problema empieza cuando el gusto se confunde con una garantía de que lo dicho es cierto. La simpatía no es evidencia y el carisma no es méto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egir no es admi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riterios sirven para comparar, no para canonizar. No convierten a un autor en infalible ni a otro en enemigo; solo hacen explícito qué estás comprando cuando decides leerlo. Sin criterios, la decisión la toma el algoritmo, la portada o la persona que gritó más fuerte. Con criterios, la decisión es tuya y se puede revisa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cada autor afirma algo y lo sitúa en una corriente; saber quién lo dijo y cuándo es parte de entende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egir no es admi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ción: los criterios de evidencia vienen de la práctica de leer y citar fuentes; no son una teoría sobre la atrac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 el criterio final es un ejercicio que puedes hacer y registrar, no una sensación de inspir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inco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riterios se aplican en este orden y cada uno responde una pregunta distinta. Primero, separar afirmación de evidencia: qué se probó y qué solo se sostiene con palabras. Segundo, citar fuentes verificables: si hay una referencia, se puede abrir, identificar y comparar. Tercero, reconocer límites: el autor dice qué no sabe, para quién no sirve y en qué condiciones su método falla. Cuarto, no prometer resultados: no vende certezas, plazos ni resultados asegurados. Quinto, tener una práctica que se pueda probar: propone un ejercicio concreto, de costo cero, que se puede regist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inco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dos primeras cajas: sin ellas, la práctica de la quinta se apoya en nada. El orden es la mitad del criter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riter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inco criter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no se suma como un examen: un criterio puede pesar más que los otros. La promesa de resultados, por ejemplo, descalifica para esta escuela aunque el autor cite fuentes, porque una promesa convierte la lectura en un contrato que nadie puede cumplir. En cambio, un autor que reconoce límites y no cita muchas fuentes puede seguir siendo útil si su práctica es clara y honesta sobre lo que no sabe. La lista ordena la conversación; no la sustit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inco criter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criterio de lectura no convierte una opinión en tratamiento ni una elección de libro en un plan de v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andidatos bajo la misma lu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candidatos son ficticios y están descritos en abstracto; no corresponden a personas reales. Sirven para practicar la lista con material controlado antes de aplicarla a un autor de ver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andidatos bajo la misma lu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decide. Un candidato puede tener virtudes reales y aun así fallar en lo que necesitas para estudiar con confianz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andida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andidatos bajo la misma lup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ferencista llena auditorios y cuenta historias que emocionan. Su fortaleza es la claridad; su debilidad, que casi todo lo que dice se apoya en anécdotas y en la seguridad con que las cuenta. No dice de dónde salen sus casos ni qué haría si su método no funcionara. Con la lista en la mano, cumple el criterio de práctica —propone ejercicios sencillos— pero falla en fuentes y en lím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andidatos bajo la misma lup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tor de métodos ofrece un programa de doce pasos, con nombre y promesa de cambio. La estructura es atractiva y fácil de seguir; el problema es que el programa promete un resultado y explica los abandonos por falta de disciplina. Esa combinación es la señal más clara de un texto que promete: el fracaso nunca cuestiona el método, siempre cuestiona al lector. La divulgadora, en cambio, escribe con notas, distingue lo que se ha estudiado de lo que supone y admite que su práctica no sirve para todos. Tiene menos carisma y más cosas que se pueden verific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andidatos bajo la misma lup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en el tercer candidato: el que cita puede ser aburrido, y el aburrimiento no es una virtud epistémica. La lista no pide admiración; pide que el texto deje ver sus costuras. Un autor entretenido que cita y reconoce límites es mejor que uno aburrido que no cita nada. El criterio es la transparencia, no el esti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de la impresión 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ejemplos son ficticios y sirven para ver cómo se pasa de la impresión a la hoj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1: el conferencista que emocio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uest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ucha una conferencia de veinte minutos y se anota lo que se recuerda: una historia, una frase, una promesa de camb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1: el conferencista que emocio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i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arcan los cinco criterios. Afirmación y evidencia: no distingue. Fuentes: no cita. Límites: no menciona. Promesas: hay una. Práctica: propone un ejercicio de escrit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1: el conferencista que emocio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pesa más que la práctica. No se descarta la conferencia como entretenimiento, pero no se toma como fuente de méto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1: el conferencista que emocio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busca al mismo autor en otro formato, un libro con notas o una entrevista larga, y se revisa si la lista cambia. Si no cambia, se elige otro autor para estudi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2: la divulgadora con no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uestr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el primer capítulo de un libro y se revisan las notas al fin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2: la divulgadora con no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i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lo que afirma de lo que ha probado; cita fuentes que se pueden abrir; reconoce que su práctica no sirve para todos; no promete resultados; propone un ejercicio de dos semanas con regist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2: la divulgadora con no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e los cinco criterios, aunque con menos entusiasmo que el conferencista. La decisión no se toma por emoción sino por transpare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 la impresión a la hoja · Ejemplo resuelto 2: la divulgadora con no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 el libro, se escribe una condición —leer un capítulo por semana y anotar qué se puede probar— y se fija una fecha de rev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de elección con cuatro partes. Arriba, los cinco criterios copiados con tus palabras. En medio, una tabla con los tres candidatos y tres columnas: criterio, cumple sí, no o parcial, y nota de por qué. Abajo, un párrafo de cinco líneas que justifica la elección y una condición: qué vas a leer primero y qué no vas a esperar de ese autor. Al final, una fecha de revisión, porque una elección de lectura se puede correg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el que casi nadie escribe: una condición y una fecha convierten la preferencia en una decisión revisab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elec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se hace para archivar: se hace para usarla. Cuando termines el primer capítulo, vuelve a ella y marca qué criterios se confirmaron y cuáles no. Si el autor prometió algo que no aparece en el texto, anótalo. Si la práctica no se puede hacer sin gastar dinero, anótalo también. Esa revisión es el producto real: un criterio que se corrige con la lec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cinco criterios descalifica a un autor para esta escuela, aunque los demás se cumpl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criba con un estilo poco elega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rometa resultados y explique los fracasos culpando al lecto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reconozca que su método no sirve para tod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roponga un ejercicio que cuesta cero pes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utor que cita fuentes verificables y reconoce límites es, por eso solo, un autor cuyas afirmaciones son verdader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regunta que te ayuda a comprobar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para afirmación de evid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ita fuentes verificab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noce lími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promete resultad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iene una práctica probatori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ueden abrir y contras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ce qué no sabe y para quién no sir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vende certezas ni plaz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pone un ejercicio con registr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se probó y qué solo se afir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según el criterio al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mple un crite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tingue lo que afirma de lo que ha probad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enta testimonios sin decir de dónde sale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noce que su método no sirve para todo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egura que el método funciona si crees lo sufic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pone un ejercicio de dos semanas con regist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ribuye el fracaso a la falta de fe del lector]]></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aplicar la lista a un autor nuev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una muestra: índice, primer capítulo y not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elección con razones y una condi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las fuentes y comprobar que se pueden abri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r cada criterio como cumplido, parcial o aus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aplicar la list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criterio sirve para comparar autores, no para declarar verdadera una tesi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autor cita fuentes, sus conclusiones quedan probada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nocer límites es una señal de seriedad, no de debilidad.]]></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arisma y el tamaño del auditorio son criterios suficientes para eleg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práctica con registro permite decidir si sirve en tu ca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inco criterios son separar afirmación de ___, citar fuentes ___, reconocer ___, no prometer resultados y tener una práctica que se pueda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elec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hoja de elección. Escribe los cinco criterios con tus palabras, aplica cada uno a los tres candidatos con sí, no o parcial, y redacta un párrafo de cinco líneas que justifique tu elección. Añade una condición —qué vas a leer primero y qué no vas a esperar— y una fecha de revisión. No hace falta que publiques la hoja: basta con que otra persona pueda entender tu decisión sin preguntarte n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justificación se reduce a «me gusta cómo escribe», vuelve a la tabla. El gusto puede ser el motivo para empezar a leer, pero no es el criterio para elegir a quién estudi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Memoria: los cinco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autor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rob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que se puede 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método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eza sin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co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Memoria: los cinco criter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Tarjetas de repaso antes de la lección sei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una afirmación de una evid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elección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videncia se puede contrastar; la afirmación solo se sostiene con palabr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Tarjetas de repaso antes de la lección sei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verificable una fu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elección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a abrir, identificar y comparar con ot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Tarjetas de repaso antes de la lección sei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reconocer lím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elección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 qué no sabe, para quién no sirve y en qué condiciones fal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Tarjetas de repaso antes de la lección sei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tecta una prome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elección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rteza sin condiciones, plazos y culpa al lector cuando no ocur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elección · Tarjetas de repaso antes de la lección sei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probatoria una práct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elección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a concreta, cueste cero y se registre para revisar qué cambi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 resultado ni una cifra: propone una lista de criterios y la aplica a tres perfiles ficticios. Las referencias de abajo sirven para consultar cómo se documenta una fuente y cómo se comunica la evidencia en psicología; no se usan para respaldar una promesa. Lo que pertenece a la tradición se presenta como tradición, y lo que se puede probar se limita a la práctica que el lector registr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Guías de divulgación y de citación para distinguir una fuente de una opin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Índice de literatura científica y psicológica para comprobar si una afirmación tiene investigación detrá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lista de cinco criterios y una hoja para elegir autor con razones. Sabes que la simpatía no es evidencia, que la promesa de resultados descalifica y que una práctica solo cuenta si se puede probar. Lo siguiente es afinar la lectura: cómo reconocer, en un libro concreto, las señales de un texto que argumenta y las de uno que solo prome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5"/>
              </a:rPr>
              <a:t><![CDATA[Cómo elegir un au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legir autor con cinco criterios y justificar la elección por escrito. Siguiente lección: las señales de un libro seri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andidatos y marca los cinco criterios uno por uno. Casi siempre el fallo está en confundir la claridad del autor con evidenc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2026-11-01T04:53:13Z</dcterms:created>
  <dcterms:modified xsi:type="dcterms:W3CDTF">2026-11-01T04:53:13Z</dcterms:modified>
  <dc:title>Cómo elegir un autor</dc:title>
  <dc:description>Presentación editable del OA «Cómo elegir un autor». Enlace: https://atraccion.lumbre.lat/object/atr-sec-r02-oa05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