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diferencia entre argumentar y prometer»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diferencia entre argumentar y promete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Seis señales de un libro que argument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Seis señales de un libro que solo promete» (2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Seis señales de un libro que solo promete» (3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Seis señales de un libro que solo promete» (4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ragmento que argumenta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frag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texto dice: «Escribir tres líneas al día me ayudó a ordenar mi trabajo. No sé si funcionará para ti; pruébalo dos semanas y anota qué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ragmento que argumenta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bla en primera persona, limita su afirmación, propone una prueba y no promete un resultado. No cita fuentes ni explica por qué podría func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ragmento que argumenta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rgumenta poco, pero no promete. Es un testimonio honesto con una práctica verificable. Se puede probar la práctica y se puede pedir una fuente si se quiere entender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ragmento que argumenta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nserva el ejercicio, se marca la falta de fuente y se busca un texto que explique el mecanismo. La clasificación no cierra la lectura: la or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fragmento qu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frag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o texto dice: «Aplica este método y tu vida cambiará en un mes. Si no cambia, es que no lo deseaste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fragmento qu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un plazo, una promesa de cambio total y una explicación del fracaso que culpa al lector. No hay fuentes, no hay límites y no se describe el método antes de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fragmento qu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mete. La estructura impide que el método falle: cualquier resultado negativo se convierte en falta de deseo. Una afirmación que no puede fallar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fragmento qu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descarta como fuente de método. Si el texto contiene un ejercicio concreto, se aísla y se prueba por separado, sin aceptar la promesa que lo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6]]></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istingue lo que ha probado de lo que solo a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istinguir lo probado de lo afirmado es la señal central de un texto que argumenta. Las otras tres describen la estructura de una promesa: culpa al lector, testimonio sin origen y certeza sin condiciones. La diferencia no está en el entusiasmo del autor sino en lo que deja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bibliografía es una señal, no una prueba. Hay que revisar si las fuentes existen, si dicen lo que el autor les atribuye y si sostienen la conclusión. Un libro puede citar mucho y leer mal sus fuentes; otro puede citar poco y ser honesto sobre lo que no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explicación de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stingue afirmación de evidencia → Qué midió y qué solo su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ta fuentes verificables → Las notas se pueden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noce límites → Admite para quién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 el método → Describe pasos, costo y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dmite el fracaso → Revisa los casos en que no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señales están en la lista de la sección 2 y en la tabla. La trampa es confundir una bibliografía extensa con una comprobación: la fuente tiene que sostener la frase, no solo ex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ita una fuente que se puede consultar → Argu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tribuye el mal resultado a la falta de fe →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istingue un caso de una regla → Argu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segura que basta con seguir el método →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conoce que su muestra es pequeña → Argu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sa el testimonio de una persona como prueba general →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xplica cuánto tiempo y esfuerzo requiere → Argu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Vende la solución antes de describir el problema →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señale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piar un fragmento corto con autor y fecha → Leer el fragmento completo y su contexto de publicación → Marcar las señales presentes y ausentes → Escribir el veredicto y qué harías con el 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fragmento, después la lectura completa, después las señales y al final el veredicto. Si empiezas por las señales, puedes encontrar lo que ya buscabas y perder el contexto que cambia el sen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un libro vende mucho, sus afirmaciones están mejor prob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popularidad con evidencia y la quinta confunde cantidad de referencias con comprobación. Las otras tres describen lo que la lección sostiene, incluida la relación entre culpar al lector y no revisar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videncia · verificables · límites · método · regla ·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videncia, fuentes verificables, límites, método, regla y fracaso. Las seis caben en una frase y las seis se pueden buscar en cualquier página: si no aparecen, no hace falta concluir nada todavía; basta con anotar qué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sta de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dos fichas de clasificación. Elige dos textos que ya tengas —una página de un libro, una publicación, un folleto— y copia de cada uno un fragmento breve con autor y fecha si los conoces. Marca las señales presentes y ausentes, describe el contexto de publicación, escribe el veredicto y decide qué conservas, qué descartas y qué fuente buscarías. No hace falta copiar páginas enteras: una línea basta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s dos fichas de lectura · Memoria: señales y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s dos fichas de lectura · Memoria: señales y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a un libro que argu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ja ver qué probó, de dónde lo sacó y qué no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a un libro qu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ide confianza, pone plazos y culpa al lector cuando no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bibliografía no b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fuente tiene que sostener la frase, no solo ex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una señal de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visa los casos en que no funcionó en lugar de culpar al l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ficha de clas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escribir el veredicto con la señal y el fragmento que lo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6]]></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098" r:id="rId1"/>
    <p:sldLayoutId id="2482525099" r:id="rId2"/>
    <p:sldLayoutId id="2482525100" r:id="rId3"/>
    <p:sldLayoutId id="248252510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9175f3f4341d91f6130c9ed843ba36b61886bcfa0fdbe891.jpg"/>
  <Relationship Id="rId3" Type="http://schemas.openxmlformats.org/officeDocument/2006/relationships/hyperlink" Target="https://atraccion.lumbre.lat/object/atr-sec-r02-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hyperlink" Target="https://atraccion.lumbre.lat/object/atr-sec-r02-oa06" TargetMode="External"/>
  <Relationship Id="rId4" Type="http://schemas.openxmlformats.org/officeDocument/2006/relationships/hyperlink" Target="https://atraccion.lumbre.lat/object/atr-sec-r02-oa06"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hyperlink" Target="https://atraccion.lumbre.lat/object/atr-sec-r02-oa06" TargetMode="External"/>
  <Relationship Id="rId4" Type="http://schemas.openxmlformats.org/officeDocument/2006/relationships/hyperlink" Target="https://atraccion.lumbre.lat/object/atr-sec-r02-oa06"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hyperlink" Target="https://atraccion.lumbre.lat/object/atr-sec-r02-oa06" TargetMode="External"/>
  <Relationship Id="rId4" Type="http://schemas.openxmlformats.org/officeDocument/2006/relationships/hyperlink" Target="https://atraccion.lumbre.lat/object/atr-sec-r02-oa06"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hyperlink" Target="https://atraccion.lumbre.lat/object/atr-sec-r02-oa06"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hyperlink" Target="https://www.apa.org/" TargetMode="External"/>
  <Relationship Id="rId4" Type="http://schemas.openxmlformats.org/officeDocument/2006/relationships/hyperlink" Target="https://pubmed.ncbi.nlm.nih.gov/"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6"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iter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ñ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b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r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sec-r02-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seis señales de un libro que argumenta y seis de uno que solo promete, y clasificar dos textos propios con esa lista.]]></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de la ruta. Un libro serio no es el que promete más, sino el que deja ver cómo argumenta. Esta lección separa seis señales de un texto que argumenta y seis de uno que solo promete, y te pide clasificar dos textos que ya tengas en casa. El producto son dos fichas de lectura con veredicto y raz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ectura crítica · señales · argumentación · promesas · fuentes · método · clasificación ·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ibro que argumenta y un libro que promete pueden usar las mismas palabras: éxito, mente, cambio, abundancia. La diferencia no está en el vocabulario sino en lo que el texto hace con él. El primero muestra de dónde viene lo que dice, qué parte ha probado y qué parte no; el segundo pide confianza y convierte el resultado en una prueba de la promesa. Al terminar vas a poder mirar un texto con una lista de doce señales, clasificarlo con razones y escribir qué haces con é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el libro es bueno o malo en bloque. Es qué tipo de texto tienes delante y qué puedes esperar de él. Un libro puede tener una práctica útil y una explicación exagerada al mismo tiemp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diferencia entre argumentar y promet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te pide desconfiar de todo. Te pide leer con una lista en la mano, como quien revisa una etiqueta antes de comprar. Las señales no son absolutas: un texto puede tener una y fallar en otra, y casi ningún libro es perfecto. Lo que buscas es el patrón: si predominan las señales de argumentación, tienes material para estudiar; si predominan las de promesa, tienes un anuncio disfrazado de lib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diferencia entre argumentar y promet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separar tres cosas que suelen mezclarse. Una cosa es lo que el autor cree, otra lo que el libro afirma y otra lo que se puede probar. Un texto puede ser sincero en lo primero, exagerado en lo segundo y hueco en lo tercero. La lista de señales sirve para ver esa diferencia sin tener que juzgar la intención de quien escribe.]]></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ición: los autores del género escriben dentro de una corriente y repiten sus fórmulas; reconocer la fórmula no es descalificar a la perso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diferencia entre argumentar y promet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stigación: los criterios de evidencia y las señales de argumentación se estudian en lectura crítica y alfabetización mediática; aquí se usan como lista práctica, sin atribuir resultados a un estudio concreto.]]></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áctica: clasificar dos textos propios con la lista y escribir un veredicto es el ejercicio que convierte la lectura en criter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diferencia entre argumentar y promet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paso es el que distingue una lista de una etiqueta: casi ningún texto es puro, y lo que importa es el patrón que predomin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clasificar.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eis señales de un libro que argume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ibro que argumenta se reconoce por cómo trata sus propias afirmaciones. No tiene que ser académico ni aburrido; tiene que dejar ver el proceso. Estas son las seis señales que buscamos.]]></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afirmación de evidencia: dice qué se ha probado, qué se supone y qué se cree.]]></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ta fuentes verificables: las referencias se pueden abrir, identificar y comparar.]]></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 límites: admite qué no sabe, para quién no sirve y en qué condiciones su propuesta fal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eis señales de un libro que argume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el método: describe pasos, tiempo y esfuerzo, no solo el result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el caso de la regla: no convierte una anécdota en una ley universa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mite el fracaso: revisa los casos en que no funcionó en lugar de culpar al lect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eis señales de un libro que argum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 la tabla en horizontal: cada renglón es una misma decisión de escritura. La columna de la derecha no es un error de estilo, es una forma de cerrar la discus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senal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eis señales de un libro que argum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compara cuatro señales decisivas y deja las otras dos en el texto: la explicación del método y la separación entre caso y regla. Si un libro cita fuentes pero no explica qué hacer el lunes, tienes documentación sin práctica. Si explica la práctica pero generaliza desde una sola anécdota, tienes un método con una muestra demasiado pequeña. La lista completa evita quedarse con una sola casil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is señales de un libro que solo prome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que promete no siempre miente: a veces simplifica, a veces repite una creencia de su tradición y a veces vende un método que le funcionó a una persona. El problema es la estructura de lo que afirma, no la buena fe del autor. Estas son las seis señales que aparecen cuando el texto promete más de lo que puede sostener.]]></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a testimonios sin origen: alguien cuenta que le funcionó, pero no se sabe quién es ni en qué condici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is señales de un libro que solo prome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certeza sin condiciones: afirma que sirve para todos y que basta con seguirl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los fracasos por la falta de fe: si no funcionó, la culpa es del lecto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 la solución antes del problema: la promesa aparece antes de cualquier diagnóstic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stingue caso de regla: una anécdota se convierte en prueba gener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is señales de un libro que solo prome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creer antes de probar: la duda se trata como obstáculo, no como parte del métod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lista de señales sirve para leer mejor, no para diagnosticar a una persona ni para resolver un problema de salud o de diner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Seis señales de un libro que solo prome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señales es un delito y ninguna convierte al libro en basura. Un texto puede tener una promesa exagerada y, aun así, contener un ejercicio que te sirve. La clasificación no es una condena: es una forma de saber qué partes puedes usar y cuáles conviene dejar como creencia del autor. Esa distinción es la que permite leer el género sin comprarlo ente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textos para clasif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fragmentos son ficticios y están escritos para el ejercicio. No son citas de libros reales ni testimonios de person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textos para clasificar · Ejemplo resuelto 1: el fragmento que argumenta a medi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fragm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exto dice: «Escribir tres líneas al día me ayudó a ordenar mi trabajo. No sé si funcionará para ti; pruébalo dos semanas y anota qué camb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textos para clasificar · Ejemplo resuelto 1: el fragmento que argumenta a medi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seña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 en primera persona, limita su afirmación, propone una prueba y no promete un resultado. No cita fuentes ni explica por qué podría funcion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textos para clasificar · Ejemplo resuelto 1: el fragmento que argumenta a medi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veredic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gumenta poco, pero no promete. Es un testimonio honesto con una práctica verificable. Se puede probar la práctica y se puede pedir una fuente si se quiere entender mej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textos para clasificar · Ejemplo resuelto 1: el fragmento que argumenta a medi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hac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erva el ejercicio, se marca la falta de fuente y se busca un texto que explique el mecanismo. La clasificación no cierra la lectura: la orien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textos para clasificar · Ejemplo resuelto 2: el fragmento que promet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fragmen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o texto dice: «Aplica este método y tu vida cambiará en un mes. Si no cambia, es que no lo deseaste de verd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textos para clasificar · Ejemplo resuelto 2: el fragmento que promet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seña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plazo, una promesa de cambio total y una explicación del fracaso que culpa al lector. No hay fuentes, no hay límites y no se describe el método antes de la prome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textos para clasificar · Ejemplo resuelto 2: el fragmento que promet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veredic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 La estructura impide que el método falle: cualquier resultado negativo se convierte en falta de deseo. Una afirmación que no puede fallar no se puede comprob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textos para clasificar · Ejemplo resuelto 2: el fragmento que promet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hac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scarta como fuente de método. Si el texto contiene un ejercicio concreto, se aísla y se prueba por separado, sin aceptar la promesa que lo acompañ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s dos fichas de le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son dos fichas, una por texto. Cada ficha lleva cinco campos: el fragmento copiado en una línea, con autor y fecha si los conoces; las señales presentes y ausentes de la lista; el contexto de publicación; el veredicto —argumenta, promete o mezcla—; y una decisión: qué conservas, qué descartas y qué fuente buscarías. Si el texto es largo, basta con una página o un fragmento representativo, citado de forma bre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s dos fichas de le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última caja es la que convierte la clasificación en lectura propia: no basta con decir que un texto promete; hay que decidir qué haces con é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veredic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s dos fichas de le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se escribe para que otra persona pueda revisar tu clasificación. Por eso el veredicto no basta: necesita la señal que lo sostiene y el fragmento que la muestra. Si no puedes señalar la línea exacta, la señal es una impresión. Y si todas las señales están presentes pero el texto te sigue pareciendo valioso, anótalo también: la lista no sustituye tu criterio, lo hace visi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s dos fichas de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señales corresponde a un libro que argumenta y no a uno que solo prome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a los fracasos diciendo que el lector no creyó lo suficient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stingue lo que ha probado de lo que solo afirm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senta testimonios sin decir quién los di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segura que el método sirve para cualquier perso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s dos fichas de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libro incluye una bibliografía, ya se puede concluir que sus afirmaciones están probad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s dos fichas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eñal con la pregunta que la comprueb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stingue afirmación de evide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ita fuentes verificabl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onoce límit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xplica el métod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dmite el fracas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notas se pueden abri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dmite para quién no sir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cribe pasos, costo y tiemp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 los casos en que no funcionó]]></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midió y qué solo sup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s dos fichas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según el tipo de texto al que apu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rgument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ita una fuente que se puede consulta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tribuye el mal resultado a la falta de fe]]></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stingue un caso de una regl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segura que basta con seguir el méto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conoce que su muestra es pequeñ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sa el testimonio de una persona como prueba gener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xplica cuánto tiempo y esfuerzo requier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Vende la solución antes de describir el problem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s dos fichas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lasificar un texto con la list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piar un fragmento corto con autor y fech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el veredicto y qué harías con el text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er el fragmento completo y su contexto de publicació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rcar las señales presentes y ausen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s dos fichas de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después de clasificar dos texto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libro que cita fuentes puede equivocarse; la cita no vuelve verdadera la conclusión.]]></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un libro vende mucho, sus afirmaciones están mejor probadas.]]></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nocer un límite es una señal de argumentación, no una confesión de fraca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plicar los fracasos por la falta de fe del lector impide revisar el métod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bibliografía extensa demuestra que cada afirmación es correc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s dos fichas de lectur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is señales de un libro que argumenta: distingue afirmación de ___, cita fuentes ___, reconoce ___, explica el ___, separa el caso de la ___, y admite el 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s dos fichas de lectura]]></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dos fichas de clasificación. Elige dos textos que ya tengas —una página de un libro, una publicación, un folleto— y copia de cada uno un fragmento breve con autor y fecha si los conoces. Marca las señales presentes y ausentes, describe el contexto de publicación, escribe el veredicto y decide qué conservas, qué descartas y qué fuente buscarías. No hace falta copiar páginas enteras: una línea basta para el ejercic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encuentras el autor, escribe que no lo conoces: esa ausencia también es un dato. Y si el texto te gusta a pesar de las señales de promesa, anótalo; la ficha sirve para ver la mezcla, no para obligarte a rechazar tod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s dos fichas de lectura · Memoria: señales y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 abrir y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método no c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os, costo y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ituación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afirma para t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autor hace cuando no func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s dos fichas de lectura · Memoria: señales y pregunt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sec-r02-oa06"/>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s dos fichas de lectura · Tarjetas de repaso antes de la lección sie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a un libro que argumen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s dos fichas de lectura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ja ver qué probó, de dónde lo sacó y qué no sab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s dos fichas de lectura · Tarjetas de repaso antes de la lección sie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a un libro que prome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s dos fichas de lectura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de confianza, pone plazos y culpa al lector cuando no ocur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s dos fichas de lectura · Tarjetas de repaso antes de la lección sie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bibliografía no bas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s dos fichas de lectura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fuente tiene que sostener la frase, no solo existi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s dos fichas de lectura · Tarjetas de repaso antes de la lección sie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una señal de fraca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s dos fichas de lectura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 los casos en que no funcionó en lugar de culpar al lecto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s dos fichas de lectura · Tarjetas de repaso antes de la lección sie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ficha de clasific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s dos fichas de lectura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escribir el veredicto con la señal y el fragmento que lo sostien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cita estudios ni cifras: ofrece una lista de señales y la aplica a dos fragmentos ficticios. Las referencias de abajo permiten consultar cómo se documenta una fuente y cómo se comunica la evidencia en psicología. La clasificación es una herramienta de lectura, no un diagnóstico del autor ni una prueba de que un libro sea verdadero o falso en bloque.]]></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Guías de divulgación y citación para revisar cómo se sostiene una afirmación.]]></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
              </a:rPr>
              <a:t><![CDATA[PubM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Índice de literatura científica para buscar si una idea tiene investigación publicad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dos listas y dos fichas: seis señales de un texto que argumenta, seis de uno que promete y un veredicto escrito con la señal que lo sostiene. Sabes que la bibliografía no basta, que el fracaso explica mucho y que casi ningún libro es puro. Lo siguiente es reunir todo el área en una guía personal y decidir qué estudiar despué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6"/>
              </a:rPr>
              <a:t><![CDATA[Leer con criterio: señales de un libro s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clasificar un texto con doce señales y escribir un veredicto con razones. Siguiente lección: la síntesis del área y qué sigue.]]></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señales y separa las dos columnas. Casi siempre el fallo está en leer la promesa como si fuera una descripción del méto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2026-11-01T04:53:45Z</dcterms:created>
  <dcterms:modified xsi:type="dcterms:W3CDTF">2026-11-01T04:53:45Z</dcterms:modified>
  <dc:title>Leer con criterio: señales de un libro serio</dc:title>
  <dc:description>Presentación editable del OA «Leer con criterio: señales de un libro serio». Enlace: https://atraccion.lumbre.lat/object/atr-sec-r02-oa06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