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área te dejó»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área te dejó»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capas en una sola págin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uía de quien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be que El Secreto es de 2006 y que antes hubo otros autores; no sabe qué corriente los une ni qué crítica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uía de quien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los cinco y añade una condición personal: no leerá un libro que prometa resultados e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uía de quien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tres lib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ionero de dominio público, un libro sobre la ola moderna y un texto de crítica. Para cada uno escribe por qué y una fecha ten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uía de quien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una tabla de cuatro columnas y decide revisarla al terminar el primer libro. La guía queda en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ía de quien ya leyó el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Ya leyó varios libros y quiere ordenar lo que tiene; no sabe qué parte de su biblioteca es tradición y qué parte es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ía de quien ya leyó el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los cinco, pero pone el acento en fuentes y límites, porque su problema no es elegir un autor nuevo sino evaluar los que ya le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ía de quien ya leyó el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tres lib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ásico que no ha leído, un libro de crítica y un texto de método. Añade una fecha de relectura para el que más le influ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ía de quien ya leyó el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libro le hizo cambiar de opinión y cuál solo confirmó lo que ya creía. La guía se convierte en una revisión de su propia biblio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Qué sigue: el área D»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gistrar qué sabes, con qué criterios eliges y qué vas a leer después, con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reúne el punto de partida, los criterios, tres libros y un registro con fechas. No cierra la lectura: la organiza para que puedas revisarla. Las otras opciones confunden la guía con una meta terminada o con una list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flujo de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área termina con una guía, no con una biblioteca leída. Los libros siguen ahí y la guía sirve justamente para volver a ellos con mejores preguntas. Un método de lectura se prueba leyendo, no recordando lo que dijo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cción 5 → Cinco criterios y una hoja de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cción 6 → Dos fichas de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cción 7 → Una guía personal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Área C → Autores y lib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Área D → Riqueza, trabajo y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roductos están en el cierre de cada lección y en la tabla de síntesis. La trampa es confundir el área con su producto: el área C no es una lista de autores, es un método para lee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autor con criterios explícitos → Queda en el áre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Ordenar ingresos, gastos y ahorro → Pasa al áre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lasificar un libro por sus señales → Queda en el áre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eer a Wattles en su contexto de 1910 → Pasa al áre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gistrar fuentes y notas de lectura → Queda en el áre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truir un plan de riqueza en una página → Pasa al áre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síntesis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qué sabes y qué no sabes del área → Copiar los cinco criterios y adaptarlos → Elegir tres libros y escribir por qué cada uno → Fijar una fecha de revisión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punto de partida, después los criterios, después la lista y al final el registro. Si empiezas por la lista de libros, la guía se convierte en una compra; si empiezas por el punto de partida, se convierte e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guía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área D empieza con Wattles y su contexto de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confunde haber leído sobre un autor con haber leído al autor. La quinta convierte una herramienta de orden en una promesa: un plan de una página organiza supuestos, no asegura resultados.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bes · criterios · regis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bes, criterios y registras. Las tres palabras resumen el área: punto de partida, método de elección y práctica con fecha. Si falta la tercera, la guía se queda en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guía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guía personal de lectura en una página. Escribe qué sabes y qué no sabes del área, copia los cinco criterios con tus palabras, elige tres libros con una razón y una fecha tentativa para cada uno, y abre un registro con fecha, libro, señal y decisión. Al final, escribe un párrafo que justifique por qué estudiarás el área D, Riqueza, trabajo y vida, y qué no vas a esperar de ella. Guarda la guía donde puedas v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Qué sigue: el área D · Memoria: la guía y su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Qué sigue: el área D · Memoria: la guía y su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artes tiene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nto de partida, criterios, tres libros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omparar lo que esperabas con lo que ocurrió y decidir con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área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área D, Riqueza, trabajo y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libro empieza el áre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 ciencia de hacerse rico, de Wattles, situado en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bes esperar del áre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sas de riqueza: el área estudia el libro y separa método de meta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101" r:id="rId1"/>
    <p:sldLayoutId id="2482525102" r:id="rId2"/>
    <p:sldLayoutId id="2482525103" r:id="rId3"/>
    <p:sldLayoutId id="24825251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e74e62de111a8ab749da99d8969d115a78ddeb7470b9a3b1.jpg"/>
  <Relationship Id="rId3" Type="http://schemas.openxmlformats.org/officeDocument/2006/relationships/hyperlink" Target="https://atraccion.lumbre.lat/object/atr-sec-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atraccion.lumbre.lat/object/atr-sec-r02-oa07" TargetMode="External"/>
  <Relationship Id="rId4" Type="http://schemas.openxmlformats.org/officeDocument/2006/relationships/hyperlink" Target="https://atraccion.lumbre.lat/object/atr-sec-r02-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atraccion.lumbre.lat/object/atr-sec-r02-oa07" TargetMode="External"/>
  <Relationship Id="rId4" Type="http://schemas.openxmlformats.org/officeDocument/2006/relationships/hyperlink" Target="https://atraccion.lumbre.lat/object/atr-sec-r02-oa07"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atraccion.lumbre.lat/object/atr-sec-r02-oa07" TargetMode="External"/>
  <Relationship Id="rId4" Type="http://schemas.openxmlformats.org/officeDocument/2006/relationships/hyperlink" Target="https://atraccion.lumbre.lat/object/atr-sec-r02-oa07"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atraccion.lumbre.lat/object/atr-sec-r02-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www.gutenberg.org/ebooks/search/?query=Wattle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hyperlink" Target="https://archive.org/search?query=Wattl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íntesi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ár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lo aprendido sobre autores y libros en una guía personal de lectura y decidir qué área del programa estudiarás despué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área. Reúne lo aprendido sobre autores y libros en una guía personal de lectura: qué sabes, con qué criterios eliges, qué tres libros siguen y cómo registras lo leído. Después decides qué área del programa estudiar y justificas la elección por escrito. El puente natural es el área D, Riqueza, trabajo y vi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íntesis · guía de lectura · autores · criterios · registro · decisión · área D · progr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ierre del área de autores y libros. No se trata de recordar todos los nombres, sino de quedarte con un método: qué autores existen, cómo se sitúan en su época, qué parte de lo que dicen se puede probar y cómo eliges qué leer. Al terminar vas a tener una guía personal de una página y una decisión escrita sobre la siguiente área del programa. La guía no es un adorno: es el documento con el que vas a seguir leyendo cuando termine la lec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go con todo lo que leí sobre autores? Convertirlo en una guía que puedas usar y en una decisión que puedas revisar. Sin esos dos productos, el área se queda en una lista de nomb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área te dejó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rido empezó con los pioneros del Nuevo Pensamiento y siguió con la generación espiritual del siglo XX hasta llegar a El Secreto, de 2006, y a la ola que lo siguió. En el camino aprendiste a distinguir lo que un autor afirma de lo que la investigación sostiene, a situar una idea en su fecha y a reconocer las críticas históricas a las promesas del género. También aprendiste que la popularidad no es una prueba y que el mercado tiene sus propios incentiv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área te dejó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íntesis no es un resumen de fechas. Es un cambio de postura: ya no lees para averiguar si un autor tiene razón en bloque, sino para identificar qué parte de su texto puedes usar, qué parte es creencia y qué parte necesita una prueba. Esa postura es la que te llevas. Las fechas se olvidan; el método se queda si lo practic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los autores y sus libros son datos históricos; se leen con su fecha y su contexto, no como si hubieran escrito ayer.]]></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ción: la evidencia disponible es modesta y acotada; no convierte una promesa en un hecho ni una anécdota en una 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área te dejó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 tu guía y tu registro son la parte que depende de ti y la única que puedes revisar con datos propio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guía de lectura y un plan de estudio no resuelven por sí solos un problema de salud ni una situación económ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apas en una sola pág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personal tiene cuatro partes y cada una corresponde a una de las capas que hemos usado todo el programa. El punto de partida responde qué sabes y qué no sabes: es la parte de tradición, porque nombra autores, fechas y corrientes. Los criterios responden con qué eliges: es la parte de investigación, porque separa evidencia de afirmación. Los tres libros y el registro responden qué haces: es la parte de práctica, porque tienen fechas y consecuenci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apas en una sola pág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uía sin la primera parte se olvida de dónde viene lo que sabe. Una guía sin la segunda elige por impulso. Una guía sin la tercera nunca se prueba. La tabla de la lección muestra los cuatro aprendizajes del área y, en la última columna, la tarea que deja cada uno. Esa columna es la que se convierte en guí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apas en una sol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fila termina en un examen: cada aprendizaje deja una tarea concreta. La guía personal es la suma de esas tareas en una sola pági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intesi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capas en una sol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a guía perfecta. Necesitas una guía que quepa en una página y que puedas leer en voz alta sin avergonzarte. Si una parte te queda vacía, escríbela como pregunta: «no sé qué autor del siglo XX leer primero» es una entrada válida y más honesta que una lista copiada de inter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guía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se escribe en cuatro pasos. Primero, el punto de partida: tres cosas que sabes del área y dos que no. Segundo, los criterios: los cinco de la lección anterior, copiados con tus palabras. Tercero, tres libros: uno de un pionero, uno de la ola moderna y uno de crítica o contexto; para cada uno, una razón y una fecha tentativa de lectura. Cuarto, el registro: una tabla con fecha, libro, señal que encontraste y decisión que tomas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guía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es la que mantiene viva la guía: sin registro, la lista de libros se convierte en una intención que nadie revi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gu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guía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la parte que casi nadie escribe y la que hace que la guía funcione. No se trata de reseñar cada libro, sino de anotar tres cosas: qué esperabas, qué encontraste y qué cambió en tu forma de leer. Con el tiempo, ese registro te dice más sobre tu criterio que cualquier lista de recomendaciones. También te muestra cuándo un autor te sigue interesando y cuándo ya 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dos guías posi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ejemplos son ficticios y sirven para ver cómo se escribe una guía sin copiar una plantilla. No son personas reales ni planes que debas seguir al pie de la let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1: la guía de quien empiez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unto de parti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 que El Secreto es de 2006 y que antes hubo otros autores; no sabe qué corriente los une ni qué críticas exis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1: la guía de quien empiez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los cinco y añade una condición personal: no leerá un libro que prometa resultados en un plaz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1: la guía de quien empiez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tres libr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ionero de dominio público, un libro sobre la ola moderna y un texto de crítica. Para cada uno escribe por qué y una fecha tentativ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1: la guía de quien empiez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tabla de cuatro columnas y decide revisarla al terminar el primer libro. La guía queda en una pág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2: la guía de quien ya leyó el géne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unto de parti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leyó varios libros y quiere ordenar lo que tiene; no sabe qué parte de su biblioteca es tradición y qué parte es repeti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2: la guía de quien ya leyó el géne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los cinco, pero pone el acento en fuentes y límites, porque su problema no es elegir un autor nuevo sino evaluar los que ya ley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2: la guía de quien ya leyó el géne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tres libr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ásico que no ha leído, un libro de crítica y un texto de método. Añade una fecha de relectura para el que más le influy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os guías posibles · Ejemplo resuelto 2: la guía de quien ya leyó el géne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libro le hizo cambiar de opinión y cuál solo confirmó lo que ya creía. La guía se convierte en una revisión de su propia bibliote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área del programa es Riqueza, trabajo y vida. Responde una pregunta que el área de autores deja abierta: qué parte de la vida no se resuelve con una afirmación. Empieza por La ciencia de hacerse rico, de Wattles, publicado en 1910, leído en su contexto y sin convertir su metafísica en una promesa. Después sigue con la parte práctica: dinero, deudas, vínculos, salud mental y sentido, con límites claros y derivaciones profesionales cuando hacen fa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l área D no es elegir la más optimista ni la más dura: es elegir la que responde tu pregunta. Si tu pregunta es cómo ordenar tu dinero, empieza por ahí. Si tu pregunta es qué hacer con lo que aprendiste sobre los autores, la guía de lectura es el puente. En ambos casos, la decisión se justifica por escrito y se revisa en una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solo tiene sentido si la primera está escrita. Sin pregunta, el área siguiente es una colección de temas; con pregunta, es un tramo con direc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iguien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stificación tiene tres partes: qué pregunta quieres responder, por qué esa área la responde y qué no vas a esperar de ella. La tercera parte es la más importante. Del área D no esperes una fórmula de riqueza ni una solución a una deuda: espera un libro situado en su época, criterios para leerlo y prácticas que puedes revisar. Esa expectativa modesta es la que permite estudiar sin autoengañ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principal de la guía personal de lect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mostrar que ya no necesitas leer má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qué sabes, con qué criterios eliges y qué vas a leer después, con fech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la lista de libros más vendid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la lectura por resúme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r el área de autores significa que ya no hace falta volver a los libros cita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lección o área con su produc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cción 5]]></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cción 6]]></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cción 7]]></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Área C]]></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Área D]]></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fichas de clasific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guía personal de lec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tores y libr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iqueza, trabajo y vi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nco criterios y una hoja de el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el áre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da en el área C]]></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a al área 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autor con criterios explícit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rdenar ingresos, gastos y ahorr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lasificar un libro por sus señal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eer a Wattles en su contexto de 19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ar fuentes y notas de lectu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truir un plan de riqueza en una pági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la guía perso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qué sabes y qué no sabes del áre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una fecha de revisión y un registr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los cinco criterios y adaptarl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tres libros y escribir por qué cada u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al cerrar el áre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guía de lectura sirve si dice qué leer, por qué y cuándo revisa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área D empieza con Wattles y su contexto de 1910.]]></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leíste sobre autores, puedes saltarte los libros origina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el área siguiente es una decisión que se puede justificar por escrit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plan de riqueza en una página promete resultados económic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uía personal tiene cuatro partes: qué ___, con qué ___ eliges, qué libros siguen y cómo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Qué sigue: el área D]]></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guía personal de lectura en una página. Escribe qué sabes y qué no sabes del área, copia los cinco criterios con tus palabras, elige tres libros con una razón y una fecha tentativa para cada uno, y abre un registro con fecha, libro, señal y decisión. Al final, escribe un párrafo que justifique por qué estudiarás el área D, Riqueza, trabajo y vida, y qué no vas a esperar de ella. Guarda la guía donde puedas ver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tres libros, escribe los criterios con los que los elegirás y deja la lista abierta. Una guía con una pregunta honesta vale más que una lista copiada. La fecha de revisión es obligatoria: sin ella, la guía no se prueb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Memoria: la guía y sus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abes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inco de la lección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libros con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íste y qué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es y lib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queza, trabajo y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Memoria: la guía y sus par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Tarjetas de repaso para cerrar el áre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artes tiene la gu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igue: el área D · Tarjetas de repaso para cerrar el áre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nto de partida, criterios, tres libros y regis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Tarjetas de repaso para cerrar el áre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regist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igue: el área D · Tarjetas de repaso para cerrar el áre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mparar lo que esperabas con lo que ocurrió y decidir con datos propi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Tarjetas de repaso para cerrar el áre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área sigu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igue: el área D · Tarjetas de repaso para cerrar el áre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área D, Riqueza, trabajo y vi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Tarjetas de repaso para cerrar el áre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libro empieza el área 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igue: el área D · Tarjetas de repaso para cerrar el áre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ciencia de hacerse rico, de Wattles, situado en 19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igue: el área D · Tarjetas de repaso para cerrar el áre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bes esperar del área 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igue: el área D · Tarjetas de repaso para cerrar el áre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sas de riqueza: el área estudia el libro y separa método de metafís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ierra el área con una guía y una decisión, no con una promesa. Las fuentes de abajo son las obras de dominio público que se estudiarán en el área D: La ciencia de hacerse rico, de Wattles, de 1910, y las ediciones antiguas que permiten leerla en su contexto. No se cita ningún resultado económico ni ninguna cifra de eficacia; la única prueba que se propone es la lectura registrad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ttles"/>
              </a:rPr>
              <a:t><![CDATA[Project Gutenberg: obra de Watt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exto de dominio público para leer La ciencia de hacerse rico en su versión origi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Wattles"/>
              </a:rPr>
              <a:t><![CDATA[Internet Archive: ediciones antiguas]]></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caneos y ediciones de época para situar el libro en su contexto de 19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cerrado el área de autores con dos productos: una guía de lectura de una página y una decisión justificada sobre el siguiente tramo. Sabes que los autores se leen con fecha, que la evidencia es modesta y que la práctica se registra. Lo siguiente es el área D, Riqueza, trabajo y vida, que empieza por La ciencia de hacerse rico, de Wattles, en su contexto de 1910 y sin convertir su promesa en méto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7"/>
              </a:rPr>
              <a:t><![CDATA[Síntesis del área y qué si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guía de lectura y una decisión escrita para seguir. Siguiente área: Riqueza, trabajo y vid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íntesis y a las cuatro partes de la guía. Casi siempre el fallo está en saltarse el registro: sin fechas, la guía es una lista de deseos de lectu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2026-11-01T04:53:48Z</dcterms:created>
  <dcterms:modified xsi:type="dcterms:W3CDTF">2026-11-01T04:53:48Z</dcterms:modified>
  <dc:title>Síntesis del área y qué sigue</dc:title>
  <dc:description>Presentación editable del OA «Síntesis del área y qué sigue». Enlace: https://atraccion.lumbre.lat/object/atr-sec-r02-oa07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