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idea con tres capa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idea con tres cap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idea con tres capa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negación no es abundanci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negación no es abunda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rifa que no se atreve a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que hace reparaciones menores cobra lo mismo desde hace tres años y tiene más trabajo del que puede atender. Siente que pedir más es ab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rifa que no se atreve a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ectura de escas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nsa que si sube la tarifa lo van a dejar de llamar. No tiene ningún dato: solo el miedo, que es una hipótesis disfrazada de pro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rifa que no se atreve a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 de abund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ce una lista de opciones: subir la tarifa solo a clientes nuevos, ofrecer un paquete con visita incluida, pedir referencias, reservar dos tardes para trabajos grandes. Elige una y la prueba durante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rifa que no se atreve a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be la tarifa a clientes nuevos el primer día del mes y anota cuántas cotizaciones hace y cuántas aceptan. No concluye nada sobre su valor: revisa si el mercado responde. Si no responde, ajusta el paquete, no la autoes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quipo que guarda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equipo pequeño, cada persona guarda sus contactos y sus plantillas. La creencia es que compartir te vuelve reempla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quipo que guarda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quipo tarda el doble en responder, repite errores y pierde clientes que ya habían hablado con alguien. La escasez de información produce escasez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quipo que guarda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comparte una plantilla y una lista de contactos con una condición: que se use y se mejore. No lo hace por bondad: lo hace para probar si el equipo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quipo que guarda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compara tiempos de respuesta y errores. Si el experimento funciona, propone una regla; si no, aprende que el problema era otro. Compartir no asegura reciprocidad, pero permite descubr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irar un límite real, buscar opciones y elegir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une las dos piezas: el límite se mira y la opción se ejecuta. Las otras tres son afirmaciones o reglas de evitación que no producen una acción revisable. La mentalidad se mide por lo que haces, no por lo que rep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ntalidad se nota en decisiones pequeñas, no en decla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egación del problema no es abundancia: es una forma de aplazarlo. La versión que se enseña aquí empieza por mirar el saldo, la deuda o el plazo, y después busca una opción con fecha. Evitar el tema no amplí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egación del problema no es abundancia: es una forma de aplaz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siones ·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siones y afirmaciones: la primera produce una acción revisable; la segunda solo produce alivio momentáneo. Una afirmación puede acompañar la decisión, pero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ntalidad de abundancia no es una emoción: es una manera de mantener abiertas las opciones el tiempo suficiente para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dición → Se cita como creencia, con autor y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vestigación → Se consulta para mirar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ostenido → Se descarta y se explic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ntalidad práctica → Se prueba con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pa se usa distinto: la tradición se cita, la investigación se consulta y lo no sostenido se descarta con razones. La mentalidad práctica se prueba en el mundo, no en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vacante con un solo puesto →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prender una habilidad que no se gasta → Se puede amp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cliente que solo compra a un proveedor →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artir un método con un colega → Se puede amp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contrato único para tres proveedores → Suma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dir una cotización alterna → Se puede amp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todo es suma cero ni todo es abundancia. Distinguir los dos casos evita dos errores: pelear por cada migaja y confiar en que siempre hay una tercera vía. La clasificación se hace por situación, n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el hecho sin adjetivos → Revisar la historia que cuentas sobre el hecho → Buscar opciones que no habías considerado → Elegir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hecho, después la lectura, luego las opciones y al final la acción. Saltarse la lectura lleva a repetir la misma conducta; saltarse las opciones lleva a una acción dictada por el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bundancia práctica se parece más a una lista de opciones que a un ma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repites que hay abundancia, el dinero termina lleg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son afirmaciones absolutas que la lección no sostiene: una frase no produce ingresos y el logro ajeno no siempre resta. Las otras tres describen el límite, la atención y la diferencia entre respuesta y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ajo falta real de dinero, tiempo o energía, la atención se concentra en lo inmediato porque lo inmediato es lo que amen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cinco decisiones de esta semana en dos columnas, la lectura de escasez y al menos una opción nueva. Elige una y anótale fecha, hora y una señal de que la hiciste. Al final de la semana, revisa si la opción era real y qué apren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las piezas de la abundanci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las piezas de la abundanci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mentalidad de abundancia en este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ábito de atención y una forma de decidir: mirar el límite y buscar opciones ejecu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a separa de la ne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negación evita el dato; la abundancia práctica lo escribe y actúa sobr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pa ocupa la idea de que pensar produc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pa no sostenida: se explica por qué no se afirma, no se presenta como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ueba de una creenci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roduzca una acción con fecha y una señal para revis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escasez con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trecha hacia lo urgente; es una respuesta a una falta real, no un defecto de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62" r:id="rId1"/>
    <p:sldLayoutId id="2482531563" r:id="rId2"/>
    <p:sldLayoutId id="2482531564" r:id="rId3"/>
    <p:sldLayoutId id="24825315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c6a9058179c0aeb860cd483e509fce9f42e5be5798444d81.jpg"/>
  <Relationship Id="rId3" Type="http://schemas.openxmlformats.org/officeDocument/2006/relationships/hyperlink" Target="https://atraccion.lumbre.lat/object/atr-vid-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hyperlink" Target="https://atraccion.lumbre.lat/object/atr-vid-r01-oa01" TargetMode="External"/>
  <Relationship Id="rId4" Type="http://schemas.openxmlformats.org/officeDocument/2006/relationships/hyperlink" Target="https://atraccion.lumbre.lat/object/atr-vid-r01-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hyperlink" Target="https://atraccion.lumbre.lat/object/atr-vid-r01-oa01" TargetMode="External"/>
  <Relationship Id="rId4" Type="http://schemas.openxmlformats.org/officeDocument/2006/relationships/hyperlink" Target="https://atraccion.lumbre.lat/object/atr-vid-r01-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hyperlink" Target="https://atraccion.lumbre.lat/object/atr-vid-r01-oa01" TargetMode="External"/>
  <Relationship Id="rId4" Type="http://schemas.openxmlformats.org/officeDocument/2006/relationships/hyperlink" Target="https://atraccion.lumbre.lat/object/atr-vid-r01-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hyperlink" Target="https://atraccion.lumbre.lat/object/atr-vid-r01-oa01"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hyperlink" Target="https://www.apa.org/"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1" TargetMode="External"/>
  <Relationship Id="rId3"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nta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unda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la mentalidad de abundancia sin promesas, distinguirla de la negación de los problemas y reconocer en qué decisiones se no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ntalidad de abundancia se vende como un estado de ánimo y se practica, cuando funciona, como una forma de decidir. Esta lección la define sin promesas, la separa de la negación de los problemas y muestra en qué decisiones cotidianas se nota: pedir, cobrar, compartir, aprender y decir que no. También marca el límite: una mentalidad no paga la renta ni sustituye una cuenta. Al terminar tendrás una hoja con cinco decisiones y una opción nueva para cada u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bundancia · escasez · decisiones · dinero · atención · mentalidad · ética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ntalidad de abundancia se suele vender como un estado de ánimo: repetir que hay suficiente, imaginar el dinero que llega, dejar de pensar en lo que falta. Nada de eso es lo que esta lección entiende por mentalidad de abundancia. Aquí se trata de un hábito de atención y de una forma de decidir: mirar un límite real, distinguir lo que no se puede cambiar de lo que sí, y buscar opciones antes de concluir que no hay ninguna. No promete ingresos ni cambia el saldo de una cuenta. Cambia, a veces, la calidad de las decisiones que tomas con el saldo que tie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vas a volverte rico por pensar distinto. Es qué decisiones cambian cuando dejas de tratar cada problema como un callejón sin salida. Si una creencia no produce ninguna acción con fecha, todavía no es una mentalidad: es una fr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con tres cap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resión viene, en parte, de la tradición del Nuevo Pensamiento. Wallace D. Wattles, en La ciencia de hacerse rico (1910), sostiene que la forma de pensar orienta la acción y que la pobreza se combate con una actitud de propósito. Esa afirmación pertenece a la capa de la tradición: se presenta como lo que el autor creía, con su año, y no como un mecanismo comprobado. El vocabulario de esa tradición habla del universo como una fuente de recursos; aquí se menciona solo para describir su lengua, no la nuest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con tres cap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escasez ofrece una idea más modesta y más útil. Cuando falta dinero o tiempo, la atención se estrecha hacia lo urgente y disminuye el margen para pensar a mediano plazo. Eso no convierte a la persona en alguien de mentalidad pobre: describe una respuesta razonable a una falta real. Varios trabajos de psicología económica y social han estudiado este efecto en decisiones cotidianas; los resultados son acotados y dependen del contexto, no de una ley universal.]]></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cursos se pueden combinar: una habilidad, un contacto y un horario libre son materia prima, no consue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con tres cap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gro ajeno no te resta: en muchos mercados el valor se crea entre varios, aunque en otros la competencia sea direc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sez se mira de frente: nombrar el saldo, la deuda o el plazo es el primer acto de una decisión, no una traición a la 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con tres cap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descartar una idea no es despreciar a quien la sostiene. Es decir con claridad qué se puede afirmar y qué 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tres-cap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con tres cap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pa se usa distinto: la tradición se cita, la investigación se consulta y lo no sostenido se descarta con razones. Esa disciplina evita dos extremos. El primero es tratar una creencia antigua como un manual de ingeniería. El segundo es despreciar todo lo que venga de la tradición, incluida la observación, bastante sensata, de que la actitud cambia lo que una persona se atreve a inten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idea con tres cap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ntalidad no paga la renta. Si el ingreso no alcanza, la respuesta inmediata es aritmética: cuánto entra, cuánto sale, qué se puede mover. La mentalidad de abundancia no sustituye esa cuenta; evita que la cuenta se convierta en una sentencia sobre tu valor. La diferencia es práctica: con la cuenta hecha puedes pedir, negociar, buscar apoyo o cambiar de plan; con la sentencia solo puedes culpar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negación no es abunda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versión de la abundancia que es negación. Se reconoce porque prohíbe mirar: no hables de deudas, no cuentes lo que ganas, no te rodees de personas negativas. Esa versión no amplía opciones; las esconde. La negación del problema no es abundancia: es una forma de aplazarlo, y suele cobrar intereses, literales y figura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negación no es abunda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es sencilla: ¿esta idea me da una acción con fecha? Si la respuesta es sí, es una hipótesis de trabajo. Si es no, es una afirmación para sentirse mejor, lo cual tiene su lugar, pero no es una decisión. La abundancia práctica se parece más a una lista de opciones que a un mant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negación no es abund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nte en la segunda caja: casi nunca es el hecho lo que bloquea, sino la historia que lo acompaña y que se repite sin revi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escasez-dec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negación no es abunda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sez, además, no es un defecto de carácter. Bajo falta real de dinero, tiempo o energía, la atención se concentra en lo inmediato porque lo inmediato es lo que amenaza. Decirle a alguien que piense en abundancia mientras el problema es que no llega a fin de mes es, como mínimo, una falta de precisión. Lo que ayuda es información, apoyo y una acción posible; lo demás puede acompañar, pero no sustit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negación no es abunda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la palabra abundanci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sar la palabra abundancia para negar un límite puede llevarte a comprometerte de más, a firmar un crédito que no puedes pagar o a sostener un trabajo insostenible. La abundancia bien entendida incluye el límite: saber cuánto tienes, cuánto puedes y cuánto no.]]></a:t>
            </a:r>
          </a:p>
        </p:txBody>
      </p:sp>
      <p:sp>
        <p:nvSpPr>
          <p:cNvPr id="11" name=""/>
          <p:cNvSpPr txBox="1"/>
          <p:nvPr/>
        </p:nvSpPr>
        <p:spPr>
          <a:xfrm>
            <a:off x="514350" y="29527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os ejemplos de esta lección son ficticios y las cantidades sirven para mostrar el razonamiento, no para recomendarte una conduc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n qué decisiones se 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ntalidad se nota en decisiones pequeñas, no en declaraciones. Estas cinco aparecen en casi cualquier semana: pedir un aumento o una cotización, cobrar un trabajo propio, compartir un contacto, aprender una habilidad y decir que no a una condición que no puedes sostener. En cada una hay una lectura de escasez y una lectura de abundancia; ninguna de las dos asegura el result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n qué decisiones se 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decisión vista desde dos lecturas. La columna derecha no promete éxito: promete una acción que se puede revis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3]]></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2447925"/>
                <a:gridCol w="2524125"/>
                <a:gridCol w="3143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de escasez]]></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de abunda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un a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no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o tres datos y preg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r un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o lo que s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 un rango y lo soste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r un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guardo por si 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o a dos personas afi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ender alg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es tarde para m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o un curso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n qué decisiones se 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que la columna de abundancia no contiene la palabra éxito. Contiene verbos: preparar, fijar, presentar, probar. La mentalidad de abundancia no es una emoción: es una manera de mantener abiertas las opciones el tiempo suficiente para actu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n qué decisiones se 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s el más honesto: la cadena termina en un resultado posible, no en una garantí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donde-se-no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cantidades son un ejemplo para mostrar cómo se razo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tarifa que no se atreve a subi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que hace reparaciones menores cobra lo mismo desde hace tres años y tiene más trabajo del que puede atender. Siente que pedir más es abus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tarifa que no se atreve a subi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ectura de escasez]]></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que si sube la tarifa lo van a dejar de llamar. No tiene ningún dato: solo el miedo, que es una hipótesis disfrazada de pronóst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tarifa que no se atreve a subi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 de abunda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 una lista de opciones: subir la tarifa solo a clientes nuevos, ofrecer un paquete con visita incluida, pedir referencias, reservar dos tardes para trabajos grandes. Elige una y la prueba durante un 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tarifa que no se atreve a subi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 con fech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e la tarifa a clientes nuevos el primer día del mes y anota cuántas cotizaciones hace y cuántas aceptan. No concluye nada sobre su valor: revisa si el mercado responde. Si no responde, ajusta el paquete, no la autoesti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quipo que guarda la inform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oble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quipo pequeño, cada persona guarda sus contactos y sus plantillas. La creencia es que compartir te vuelve reemplaz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quipo que guarda la inform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tarda el doble en responder, repite errores y pierde clientes que ya habían hablado con alguien. La escasez de información produce escasez de resulta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quipo que guarda la inform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xperim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omparte una plantilla y una lista de contactos con una condición: que se use y se mejore. No lo hace por bondad: lo hace para probar si el equipo respon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quipo que guarda la inform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compara tiempos de respuesta y errores. Si el experimento funciona, propone una regla; si no, aprende que el problema era otro. Compartir no asegura reciprocidad, pero permite descubrir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cinco decisiones de esta semana. Para cada una escribe dos columnas: la lectura de escasez y al menos una opción que no habías considerado. Después elige una sola y ponle fecha, hora y una señal de que la hiciste. No se trata de pensar en grande: se trata de que una decisión deje de estar bloqueada por una histo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revisa tres cosas: si la opción era real, si la ejecutaste y qué aprendiste del resultado. Si la opción no existía, la lectura de abundancia era una fantasía; si existía y no la ejecutaste, el obstáculo era otro. Ninguna de las dos cosas dice nada sobre tu carácter, pero las dos te dan información para la próxima dec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mejor la mentalidad de abundancia tal como se enseña aquí?]]></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etir cada mañana que el dinero llega y evitar hablar de problema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rar un límite real, buscar opciones y elegir una acción con fech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ar en que el resultado llegará si la intención es suficientemente fuer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odearse solo de personas que hablen de cosas positiv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ntalidad de abundancia consiste en dejar de hablar de los problemas de din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ntalidad de abundancia se nota en ___ concretas y no en ___ repetid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pa con el us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ad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vestig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sosteni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ntalidad práctic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consulta para mirar decision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descarta y se explica por qué]]></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prueba con una acción con f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ita como creencia, con autor y añ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si es de suma cero o se puede ampli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ma ce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mpli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vacante con un solo puest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render una habilidad que no se gast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cliente que solo compra a un proveed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tir un método con un coleg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ontrato único para tres proveedor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dir una cotización alter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movimientos que van del hecho a la ac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el hecho sin adjetiv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una acción con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la historia que cuentas sobre el hech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opciones que no habías consider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resumió la lección con estas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o falta real de dinero, la atención se concentra en lo inmediat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repites que hay abundancia, el dinero termina llegand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mentalidad no paga la renta ni sustituye una cuent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éxito de otra persona te quita recursos en cualquier circunsta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escasez puede ser una respuesta razonable a una falta re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cinco decisiones de esta semana en dos columnas, la lectura de escasez y al menos una opción nueva. Elige una y anótale fecha, hora y una señal de que la hiciste. Al final de la semana, revisa si la opción era real y qué aprendis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una opción, cambia la pregunta: no qué me falta, sino quién ya resolvió algo parecido y qué puedo preguntarle. Si la opción existe y no la ejecutaste, el obstáculo es otra cosa y merece su propio pla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piezas de la abundanci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ncia con autor y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acotado y contex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rar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und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opciones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s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estrechada por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con señal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Memoria: las piezas de la abundancia práctic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1-oa01"/>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mentalidad de abundancia en este cur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ábito de atención y una forma de decidir: mirar el límite y buscar opciones ejecut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a separa de la neg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egación evita el dato; la abundancia práctica lo escribe y actúa sobre é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pa ocupa la idea de que pensar produce dine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pa no sostenida: se explica por qué no se afirma, no se presenta como hech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ueba de una creencia úti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roduzca una acción con fecha y una señal para revisar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escasez con la aten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trecha hacia lo urgente; es una respuesta a una falta real, no un defecto de carác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actitud y una forma de decidir; no afirma que pensar produzca dinero. La idea de que la escasez estrecha la atención se presenta como un hallazgo acotado de la investigación, consultable en las dos fuentes de abajo, y la tesis de Wattles se cita como lo que el autor sostuvo en 1910. Las cifras de los ejemplos son ficticias y no provienen de ningún estudi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3]]></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scarcity mindset» y «decision making under scarcity» en la divulgación de la APA: qué se ha estudiado sobre la falta de recursos y la atención, y qué límites tiene.]]></a:t>
            </a:r>
          </a:p>
        </p:txBody>
      </p:sp>
      <p:sp>
        <p:nvSpPr>
          <p:cNvPr id="8" name=""/>
          <p:cNvSpPr txBox="1"/>
          <p:nvPr/>
        </p:nvSpPr>
        <p:spPr>
          <a:xfrm>
            <a:off x="514350" y="2114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9" name=""/>
          <p:cNvSpPr txBox="1"/>
          <p:nvPr/>
        </p:nvSpPr>
        <p:spPr>
          <a:xfrm>
            <a:off x="514350" y="2486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scarcity cognition» y «poverty decision making»: revisiones y trabajos sobre cómo la escasez afecta la atención y las decisiones cotidian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a definición que no promete nada y una hoja con cinco decisiones. Sabes que la mentalidad de abundancia no niega el límite: lo mira, lo escribe y busca opciones con fecha. Lo siguiente es el tema que más se evita: las deudas, con monto, tasa y fecha, ordenadas por costo y sin dramatis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1"/>
              </a:rPr>
              <a:t><![CDATA[Qué es la mentalidad de abunda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tinguir la abundancia práctica de la negación. Siguiente lección: mirar las deudas completas y ordenarlas por cost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capas y a la lista de decisiones. Casi siempre el fallo está en confundir una frase que consuela con una acción que se puede revis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2026-11-01T06:41:29Z</dcterms:created>
  <dcterms:modified xsi:type="dcterms:W3CDTF">2026-11-01T06:41:29Z</dcterms:modified>
  <dc:title>Qué es la mentalidad de abundancia</dc:title>
  <dc:description>Presentación editable del OA «Qué es la mentalidad de abundancia». Enlace: https://atraccion.lumbre.lat/object/atr-vid-r01-oa01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