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Por qué evitamos mirar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Por qué evitamos mirar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vid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Por qué evitamos mir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vid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Ordenar por costo, no por miedo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Ordenar por costo, no por miedo» (3 de 3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vid-r01-oa02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tres deudas y un excedente peq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situ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: una persona debe 18 mil pesos a una tarjeta, 9 mil a una tienda y 6 mil a un familiar. Tiene 1,200 pesos mensuales para pagar, además de lo indispens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tres deudas y un excedente peq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invent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saldo, tasa y pago mínimo. La tarjeta cobra el costo más alto; la tienda, un costo medio; el familiar no cobra interés, pero tiene una fecha promet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tres deudas y un excedente peq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El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ga el mínimo de las tres y dirige 400 pesos extra a la tarjeta. Al familiar le propone una fecha realista y le avisa cada mes, aunque el abono sea pequ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tres deudas y un excedente peq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da mes anota el saldo de la tarjeta. Si baja, mantiene; si no, revisa si el mínimo subió o si hubo una compra nueva. La meta no es quedar en cero mañana: es que la deuda más cara deje de cre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deuda que no se puede pa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: los pagos mínimos suman más que el ingreso disponible. La persona deja de abrir los estados de cuenta y pide dinero prestado para cubrir la cuo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deuda que no se puede pa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pau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imero se detiene el uso de la tarjeta y se escribe la lista completa. Después se identifica qué pagos son exigibles y cuáles se pueden renegoci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deuda que no se puede pa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lama a la entidad antes del vencimiento, explica la situación con números y pide un plan de pagos. Anota nombre, fecha y acuerdo. Si no hay acuerdo, acude a la institución de protección al consumidor financiero de tu paí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deuda que no se puede pa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la situación incluye amenazas, embargos o un procedimiento legal, necesita asesoría jurídica. Esta lección no la sustituye y ninguna afirmación la reempla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. Tu ejercicio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tasa anual junto con las comisiones del créd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asa y las comisiones determinan el costo de mantener el saldo. Dos deudas del mismo monto pueden costar muy distinto, y la cuota mensual por sí sola no lo revela. El saldo dice cuánto, no a qué co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sa es el dato que más se ignora y el que más cambia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2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nsiedad suele venir de la incertidumbre, no del número exacto. Escribir la lista convierte una amenaza difusa en una lista finita y permite ordenar. El malestar de mirar dura menos que el de no sab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cribirlo tiene un efecto inmediato y modesto: convierte una amenaza difusa en una lista fin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2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asa ·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asa y fecha: el costo anual y el próximo vencimiento. Con el saldo y el pago mínimo completas la fila, y con la fila completa puedes comparar y deci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nota saldo, tasa y pago míni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2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aldo → Lo que debes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 → El costo anual del créd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 mínimo → El piso que exige el contr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 → El próximo venc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ice cuánto y a qué costo; la vergüenza dice una historia sobre quién eres. Este ejercicio se queda con la primera parte, que es la que se puede trabaj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2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lacionar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bonar extra a la tarjeta con la tasa más alta → Lo más ca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iquidar la deuda de 500 pesos para verla desaparecer → Lo más peq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centrar el excedente donde más cobra el interés → Lo más ca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egir la deuda que más te pesa para empezar → Lo más peq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mparar el costo total antes de elegir → Lo más ca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Buscar una victoria rápida para sostener el hábito → Lo más peq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inguna estrategia es moralmente superior. Atacar lo caro suele costar menos; atacar lo pequeño suele sostenerse mejor. Lo importante es elegir una y no repartir el excedente entre to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2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Inventariar todas las deudas → Ordenar por costo o por tamaño → Pagar el mínimo de todas y el excedente a una → Revisar el saldo cada 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el inventario, después el orden, luego el pago y al final la revisión. Sin inventario el orden es una corazonada; sin revisión el plan se olv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lan mínimo tiene tres reglas: pagar el mínimo de todas para no caer en mora, concentrar el excedente en una sola, y revisar una vez al 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2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7670 pesos (tolerancia ±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ta es directa: 18,000 menos 330 deja 17,670. Los 620 pesos restantes del pago se fueron a intereses, no al saldo. Por eso conviene mirar cuánto del pago baja la deuda y no solo cuánto pag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 950 pesos de pago solo 330 reducen la deu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2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ordenas tus deudas con una afirmación, los intereses baj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y la tercera no se sostienen: una afirmación no cambia el contrato y una cuota baja con más meses suele costar más. Las otras tres describen el inventario, el CAT y el límite de la tab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uota mensual no dice el costo total; el total y el plazo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2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Detective de errores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haz una tabla con todas tus deudas o con un caso ficticio declarado. Cinco columnas: alias, saldo, tasa, pago mínimo y fecha. Añade una columna de orden y tres líneas de cierre: total, deuda más cara y pago extra de este 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9 · Reflexión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Tu ejercicio · Memoria: los datos de una deu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Tu ejercicio · Memoria: los datos de una deu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inco datos lleva una deuda en el inventar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lias, saldo, tasa, pago mínimo y fecha de venc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orden conviene para atacar deud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que puedas sostener: por costo, para ahorrar intereses, o por tamaño, para ganar impul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no se reparte el excedente entre tod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ninguna baja de verdad y el esfuerzo se diluy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si el mínimo supera el ingre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negociar, buscar orientación de protección al consumidor o asesoría legal según el 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ato nunca se escribe en el ejercic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úmeros de cuenta, identificaciones, contraseñas o cualquier dato personal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2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1082" r:id="rId1"/>
    <p:sldLayoutId id="2482531083" r:id="rId2"/>
    <p:sldLayoutId id="2482531084" r:id="rId3"/>
    <p:sldLayoutId id="248253108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a1316df6b6952d2e0253373a846376409c4cabe1fbe674c1.jpg"/>
  <Relationship Id="rId3" Type="http://schemas.openxmlformats.org/officeDocument/2006/relationships/hyperlink" Target="https://atraccion.lumbre.lat/object/atr-vid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hyperlink" Target="https://atraccion.lumbre.lat/object/atr-vid-r01-oa02" TargetMode="External"/>
  <Relationship Id="rId4" Type="http://schemas.openxmlformats.org/officeDocument/2006/relationships/hyperlink" Target="https://atraccion.lumbre.lat/object/atr-vid-r01-oa02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hyperlink" Target="https://atraccion.lumbre.lat/object/atr-vid-r01-oa02" TargetMode="External"/>
  <Relationship Id="rId4" Type="http://schemas.openxmlformats.org/officeDocument/2006/relationships/hyperlink" Target="https://atraccion.lumbre.lat/object/atr-vid-r01-oa02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hyperlink" Target="https://atraccion.lumbre.lat/object/atr-vid-r01-oa02" TargetMode="External"/>
  <Relationship Id="rId4" Type="http://schemas.openxmlformats.org/officeDocument/2006/relationships/hyperlink" Target="https://atraccion.lumbre.lat/object/atr-vid-r01-oa02" TargetMode="External"/>
  <Relationship Id="rId5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hyperlink" Target="https://atraccion.lumbre.lat/object/atr-vid-r01-oa02" TargetMode="External"/>
  <Relationship Id="rId4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hyperlink" Target="https://www.apa.org/" TargetMode="Externa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hyperlink" Target="https://pubmed.ncbi.nlm.nih.gov/" TargetMode="External"/>
  <Relationship Id="rId4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2" TargetMode="External"/>
  <Relationship Id="rId3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ud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r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e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vid-r01-oa02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ar las deudas propias con monto, tasa y fecha, ordenarlas por costo y explicar por qué mirarlas completas reduce la ansied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uda se vuelve más grande cuando no se mira: lo que no está escrito no se puede ordenar, y lo que no se ordena se paga en cuotas que no elegiste. Esta lección enseña a inventariar las deudas con cinco datos, a ordenarlas por costo o por tamaño con criterio, y a explicar por qué mirar el total reduce la ansiedad en lugar de aumentarla. Incluye dos casos ficticios, un plan de pagos mínimo y los límites: cuándo hace falta renegociar o buscar asesoría exter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udas · intereses · presupuesto · ansiedad · plan de pagos · dinero · orden · caso fictici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uda se vuelve más grande cuando no se mira. No por una ley del pensamiento, sino por algo más simple: lo que no está escrito no se puede ordenar, y lo que no se ordena se paga en cuotas que no elegiste. Mirar las deudas completas —monto, tasa, pago mínimo y fecha— no las elimina; las convierte en un problema con forma, y un problema con forma se puede resolver por partes. Esta lección no te pide que te sientas bien con la deuda: te pide que la escrib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debo, a qué costo y para cuándo? La respuesta cabe en una tabla de cinco columnas. El miedo suele vivir en la parte que no has escrito, no en el número exac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evitamos mir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itación no es pereza. Cuando un número amenaza, mirarlo produce una emoción desagradable y la mente prefiere lo desagradable de mañana. El problema es que la deuda no se queda quieta: los intereses corren, los pagos mínimos se acumulan y la incertidumbre crece. La ansiedad no viene del saldo exacto, sino de la sensación de que el saldo podría ser cualquier cos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evitamos mir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lo tiene un efecto inmediato y modesto: convierte una amenaza difusa en una lista finita. No resuelve la deuda; reduce la niebla. Y con la niebla reducida aparece una pregunta que antes no se podía formular: cuál es la deuda más cara, cuál vence primero y cuánto puedes mover sin dejar de pagar lo indispens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943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tabla necesita: un alias del acreedor, el saldo de hoy, la tasa anual, el pago mínimo y la fecha del próximo vencimient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evitamos mir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tabla no necesita: culpa, explicaciones ni el nombre completo de nadie. Los datos personales no se escriben en un ejerc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conviene añadir: una columna con el costo total si pagas al ritmo actual, para ver el efecto del plaz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evitamos mir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tercera fila: dos deudas con el mismo saldo pueden costar muy distinto. La tasa es el dato que más se ignora y el que más cambia el resul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vid-cinco-dato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evitamos mir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sa es el dato que más se ignora y el que más cambia el resultado. Dos deudas con el mismo saldo pueden costar muy distinto según su tasa y sus comisiones. En México, el CAT de un crédito reúne tasa y comisiones; no hace falta memorizar la fórmula, pero sí pedir el número y anotarlo. Si una entidad no lo da con claridad, eso también es informac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evitamos mir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segundo motivo para no mirar: la vergüenza. Deber dinero se vive como una falla personal, y la falla personal no se arregla con una tabla. Conviene separar las dos cosas. La tabla dice cuánto y a qué costo; la vergüenza cuenta una historia sobre quién eres. La primera se puede trabajar con números; la segunda, si pesa demasiado, merece apoyo profesion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Ordenar por costo, no por mie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dos órdenes razonables. El primero ataca la deuda más cara: cada peso abonado ahí ahorra más intereses. El segundo ataca la más pequeña: verla desaparecer da un impulso que ayuda a seguir. Ninguno es moralmente superior; el primero suele costar menos y el segundo suele sostenerse mejor. Lo que no funciona es pagar un poco a todas sin criterio y sin fech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Ordenar por costo, no por mie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ercera caja es la que sostiene el plan: si el excedente se reparte entre todas, ninguna baja de verdad y el esfuerzo se diluy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vid-lista-plan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Ordenar por costo, no por mied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mínimo tiene tres reglas: pagar el mínimo de todas para no caer en mora, concentrar el excedente en una sola, y revisar una vez al mes. La revisión no es un examen: es una lectura. Si el saldo no baja, el excedente no existió o la tasa se comió el abono. Ambas cosas se corrigen con números, no con fuerza de volunt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Ordenar por costo, no por mied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la deuda no cabe en el ingre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ago mínimo de todas las deudas supera lo que puedes pagar, el problema no se resuelve con una tabla: necesita renegociación, orientación de una institución de protección al consumidor financiero o, en casos extremos, un procedimiento legal. Esta lección no sustituye esa asesor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 es orientación general y no asesoría financiera personalizada. Si el tema te produce ansiedad que te impide dormir o trabajar, busca apoyo profesional; las cuentas se ordenan mejor con la cabeza descansa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Ordenar por costo, no por mied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. Si lo que sientes te impide funcionar o dura semanas, busca ayuda profesion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real de una cuo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uota mensual parece pequeña porque está dividida. El costo real es la suma de todo lo que pagarás, incluidos intereses y comisiones. Para comparar dos ofertas, no mires la cuota: mira el total y el plazo. Una cuota más baja con más meses puede costar bastante más, y un plazo largo también alarga el tiempo en que cualquier imprevisto se convierte en mor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real de una cuo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plazos para la misma compra. La tabla no da cifras porque el resultado depende de la tasa y del contrato de cada cas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086100"/>
                <a:gridCol w="2514600"/>
                <a:gridCol w="25146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cep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lazo cor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lazo lar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ota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s 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s ba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ses de pa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tal pa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y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iesgo de impa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y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real de una cuo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último recuadro explica por qué una deuda pequeña puede durar años: la mayor parte de la cuota paga el costo de haberla ten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vid-pago-minim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real de una cuo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ejemplo ficticio de la figura, de 950 pesos de pago solo 330 reducen la deuda. El resto paga el costo de haberla tenido. Verlo así cambia la pregunta: no es cuánto puedo pagar este mes, sino cuánto de lo que pago me acerca al fin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echa importa tanto como el monto. Un pago hecho después del vencimiento puede activar recargos y comisiones que no estaban en tu cuenta. Si el ingreso llega en una fecha y el pago vence antes, el calendario es parte del problema: conviene mover la fecha de corte o reservar el dinero desde el día en que ent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ver el procedimiento completo, incluida la parte que no sale bien. No son personas reales ni recomendaciones: las cantidades son un ejempl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tres deudas y un excedente pequeñ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situ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: una persona debe 18 mil pesos a una tarjeta, 9 mil a una tienda y 6 mil a un familiar. Tiene 1,200 pesos mensuales para pagar, además de lo indispensa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tres deudas y un excedente pequeñ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inventar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saldo, tasa y pago mínimo. La tarjeta cobra el costo más alto; la tienda, un costo medio; el familiar no cobra interés, pero tiene una fecha prometi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tres deudas y un excedente pequeñ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El ord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 el mínimo de las tres y dirige 400 pesos extra a la tarjeta. Al familiar le propone una fecha realista y le avisa cada mes, aunque el abono sea pequeñ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tres deudas y un excedente pequeñ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revis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mes anota el saldo de la tarjeta. Si baja, mantiene; si no, revisa si el mínimo subió o si hubo una compra nueva. La meta no es quedar en cero mañana: es que la deuda más cara deje de crec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la deuda que no se puede pagar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señ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: los pagos mínimos suman más que el ingreso disponible. La persona deja de abrir los estados de cuenta y pide dinero prestado para cubrir la cuot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la deuda que no se puede pagar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pau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se detiene el uso de la tarjeta y se escribe la lista completa. Después se identifica qué pagos son exigibles y cuáles se pueden renegoci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la deuda que no se puede pagar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convers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 a la entidad antes del vencimiento, explica la situación con números y pide un plan de pagos. Anota nombre, fecha y acuerdo. Si no hay acuerdo, acude a la institución de protección al consumidor financiero de tu paí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la deuda que no se puede pagar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lími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situación incluye amenazas, embargos o un procedimiento legal, necesita asesoría jurídica. Esta lección no la sustituye y ninguna afirmación la reemplaz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es una tabla con todas tus deudas o, si prefieres no usar datos propios, un caso ficticio declarado en la primera línea. Cinco columnas, una fila por deuda y una columna extra con el orden que elegiste. Al final escribe tres líneas: cuánto suman, cuál es la más cara y qué pago extra puedes hacer este mes. No escribas números de cuenta, identificaciones ni contraseñas: este ejercicio no los necesit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la tabla donde puedas verla sin abrir una aplicación. La deuda que se mira una vez al mes deja de ser una amenaza difusa y se convierte en una serie de decisiones pequeñas. Si el total te impresiona, recuerda que el total no se paga hoy: se paga en el orden que elija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ato convierte una deuda en comparable con ot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saldo solamente, porque es lo que deb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tasa anual junto con las comisiones del crédi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número de cuotas, sin mirar el plaz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nombre del acreedor y la fecha de apertur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r el saldo completo de una deuda empeora la ansiedad porque confirma el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ordenar deudas se anota saldo, ___ y ___ de pag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dato con lo que permite sab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Sal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as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ago mínim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ech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sto anual del crédit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iso que exige el contrato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róximo venci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 que debes hoy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strategia según ataque primero lo más caro o primero lo más peque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o más ca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o más pequeñ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bonar extra a la tarjeta con la tasa más al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iquidar la deuda de 500 pesos para verla desaparece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centrar el excedente donde más cobra el interés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egir la deuda que más te pesa para empe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mparar el costo total antes de eleg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Buscar una victoria rápida para sostener el háb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plan de pagos míni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ventariar todas las deud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ar el saldo cada m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Ordenar por costo o por tamañ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agar el mínimo de todas y el excedente a un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: la deuda de la figura es de 18,000 pesos. Si el pago del mes reduce el capital en 330 pesos, ¿cuánto que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esos): ________________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escribió estas conclusiones sobre sus deudas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tabla de deudas convierte una amenaza difusa en una lista fini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ordenas tus deudas con una afirmación, los intereses baj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cuota mensual más baja siempre cuesta menos en tot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AT reúne la tasa y las comisiones de un crédito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uando el pago mínimo supera el ingreso, hace falta renegociar o buscar asesorí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haz una tabla con todas tus deudas o con un caso ficticio declarado. Cinco columnas: alias, saldo, tasa, pago mínimo y fecha. Añade una columna de orden y tres líneas de cierre: total, deuda más cara y pago extra de este m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conoces la tasa, búscala en el contrato o pídela a la entidad antes de comparar. Si el total te paraliza, mira solo la primera fila y el primer pago: la tabla se trabaja de una fila a la vez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Memoria: los datos de una deu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tinguir una deuda de o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debes ho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sto an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íni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iso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c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fecha que evita recarg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ced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se abona a una so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Memoria: los datos de una deud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vid-r01-oa02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inco datos lleva una deuda en el inventario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s, saldo, tasa, pago mínimo y fecha de vencimiento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orden conviene para atacar deudas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que puedas sostener: por costo, para ahorrar intereses, o por tamaño, para ganar impulso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no se reparte el excedente entre todas?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ninguna baja de verdad y el esfuerzo se diluy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si el mínimo supera el ingreso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egociar, buscar orientación de protección al consumidor o asesoría legal según el caso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ato nunca se escribe en el ejercicio?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tres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 de cuenta, identificaciones, contraseñas o cualquier dato personal real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escribe un procedimiento de inventario y orden, no una estrategia de inversión ni una promesa de salir de deudas. El CAT y las tasas son datos del contrato de cada crédito: se consultan, no se inventan. Los montos de los ejemplos son ficticios y se declaran como tales. Si la deuda amenaza tu estabilidad, la tabla es un primer paso, no un tratamiento: busca orientación especializ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"/>
              </a:rPr>
              <a:t><![CDATA[American Psychological Assoc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financial anxiety» y «avoidance coping» en la divulgación de la APA: por qué evitar los números aumenta la incertidumbre y qué se puede hacer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ubmed.ncbi.nlm.nih.gov/"/>
              </a:rPr>
              <a:t><![CDATA[PubMe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financial stress debt mental health»: revisiones sobre la relación entre deuda, estrés y bienestar, sin cifras de eficacia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una tabla con cinco datos y un criterio para ordenarla. Sabes que mirar el total no empeora la ansiedad: la reduce, porque cambia una amenaza difusa por una lista finita. Lo siguiente es el mapa completo del mes: ingresos, gastos fijos, gastos variables y un margen explícito que absorba el imprevisto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31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32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3-llen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4-matc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5-sort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2"/>
              </a:rPr>
              <a:t><![CDATA[Deudas: cómo se miran sin mie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6-secu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b37-nu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8-detectiv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inventariar y ordenar deudas sin dramatismo. Siguiente lección: el presupuesto como mapa del dine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los cinco datos y a la cascada del pago mínimo. Casi siempre el fallo está en mirar solo la cuota y no el costo total del sal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2026-11-01T06:33:29Z</dcterms:created>
  <dcterms:modified xsi:type="dcterms:W3CDTF">2026-11-01T06:33:29Z</dcterms:modified>
  <dc:title>Deudas: cómo se miran sin miedo</dc:title>
  <dc:description>Presentación editable del OA «Deudas: cómo se miran sin miedo». Enlace: https://atraccion.lumbre.lat/object/atr-vid-r01-oa02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