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ntr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Fijos, variables y margen»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margen y el imprevisto»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que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ot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ntran 11 mil pesos netos. Renta, servicios y transporte suman 7,500. Comida y gastos pequeños suman 4,200. El mes cierra con 700 pesos de défic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que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Separar fijos y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fijos son 7,500; los variables, 4,200. El déficit no se reparte: se ataca en la línea que se puede mover este mes, que es la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que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ecorte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aja los variables a 3,300 con un techo semanal de 825 pesos. No elimina todo lo agradable: elimina lo que no eligió, como las suscripciones que no usa y las compras de impu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que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margen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recorte queda un margen de 200 pesos. Es pequeño, pero existe. El mes siguiente se revisa si el techo semanal se sostuvo y si algún fijo se puede renego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ingreso irreg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vende por temporadas. Sus últimos tres meses fueron de 14 mil, 9 mil y 7 mil pesos netos. Planea con 7 mil, no con 14 m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ingreso irreg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estabi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base de 7 mil cubre fijos de 5 mil y variables de 1,500. El margen base es de 500 pesos y se guarda para los meses fla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ingreso irreg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s meses bu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entra más de 7 mil, la diferencia tiene destino: primero completar el colchón, después pagar deuda, al final un gasto planeado. No se aumenta el gasto fijo con un ingreso que no es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ingreso irreg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mes compara la base con lo real. Si tres meses seguidos superan la base, sube la base con cautela. Si uno cae por debajo, el colchón hace s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cribir el ingreso neto que efectivamente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supuesto se arma sobre el dinero que llega, no sobre el que se anuncia. Sin el ingreso neto, cualquier reparto es una suposición. Recortar o fijar margen viene después de saber con cuánto s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mpieza por el ingreso neto, no por el br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absorbe el imprevisto y evita que el primer gasto no planeado se convierta en deuda. Si es cero, el presupuesto está mostrando un desequilibrio, no una virtud. Un margen pequeño sigue siendo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margen explícito de una décima parte del ingreso absorbe el imprevisto pequeño y evita el ciclo de la tarj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jos ·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ijos y variables: los primeros se negocian una vez al mes; los segundos se ajustan cada semana. El margen se decide antes de gastar y tiene un d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gastos fijos se repiten y cuesta cambi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greso neto → Lo que llega después de descu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sto fijo → Se repite y cuesta camb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sto variable → Se ajusta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 Lo que queda y se asig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de las piezas es el del presupuesto: primero el neto, después los fijos, luego los variables y al final el margen. Cambiar el orden hace que el margen sea lo que sobra, y casi nunca s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nta de la casa →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upermercado →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lan del teléfono →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ine del fin de semana →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guro del auto →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galos de cumpleaños →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sificación depende del contrato, no del monto: un gasto pequeño con cobro mensual fijo es fijo; uno grande y esporádico es variable. Lo que importa es saber cuál se negocia y cuál se ajusta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el ingreso neto → Restar los gastos fijos → Fijar un techo para los variables → Asignar el margen a un d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ngreso, fijos, variables y margen: el orden evita que el margen sea un residuo. Si empiezas por los gustos, el margen desaparece antes de que lo dec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importa: si empiezas por los gustos, el margen desaparece antes de ex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ta es 12,000 menos 7,000 menos 3,000: quedan 2,000 pesos. Ese margen se asigna antes de gastarlo; si no, se lo lleva el primer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caso ficticio, el margen es de 2 mil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presupuesto sirve solo si se cumple a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no se sostienen: un presupuesto es una herramienta de decisión, no un examen, y un margen cero muestra un desequilibrio. Las otras tres describen el margen, la base del ingreso irregular y la negociación de l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mensual compara lo planeado con lo real y hace una sola pregunta: ¿qué cambio el mes que 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 presupuesto de una página con ingreso neto, fijos, variables y margen con destino. Elige un techo semanal para la categoría variable que más se te escapa. Al final del mes, añade una frase: qué cambia el mes que viene. Usa cifras propias o un caso ficticio decl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las pieza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las pieza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ingreso se arma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neto que efectivamente llega, no con el bruto ni con el mejor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fijo y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fijo se repite y cuesta cambiarlo; el variable se ajusta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queda libre y se asigna antes de gastarlo a un destin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el margen es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esupuesto muestra un desequilibrio que hay que resolver por ingreso o por ga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da cuánd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vez al mes, comparando lo planeado con lo real y cambiando una o dos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767" r:id="rId1"/>
    <p:sldLayoutId id="2482528768" r:id="rId2"/>
    <p:sldLayoutId id="2482528769" r:id="rId3"/>
    <p:sldLayoutId id="248252877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9834487d8c5237e136d46341dd04f611b2ce0a1411479531.jpg"/>
  <Relationship Id="rId3" Type="http://schemas.openxmlformats.org/officeDocument/2006/relationships/hyperlink" Target="https://atraccion.lumbre.lat/object/atr-vid-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hyperlink" Target="https://atraccion.lumbre.lat/object/atr-vid-r01-oa03" TargetMode="External"/>
  <Relationship Id="rId4" Type="http://schemas.openxmlformats.org/officeDocument/2006/relationships/hyperlink" Target="https://atraccion.lumbre.lat/object/atr-vid-r01-oa03"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hyperlink" Target="https://atraccion.lumbre.lat/object/atr-vid-r01-oa03" TargetMode="External"/>
  <Relationship Id="rId4" Type="http://schemas.openxmlformats.org/officeDocument/2006/relationships/hyperlink" Target="https://atraccion.lumbre.lat/object/atr-vid-r01-oa03"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hyperlink" Target="https://atraccion.lumbre.lat/object/atr-vid-r01-oa03" TargetMode="External"/>
  <Relationship Id="rId4" Type="http://schemas.openxmlformats.org/officeDocument/2006/relationships/hyperlink" Target="https://atraccion.lumbre.lat/object/atr-vid-r01-oa03"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hyperlink" Target="https://atraccion.lumbre.lat/object/atr-vid-r01-oa03"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hyperlink" Target="https://www.apa.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3"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p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ne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vid-r01-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un presupuesto mensual con ingresos, gastos fijos, variables y un margen explícito, usando cifras propias o un caso ficticio declar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no es una lista de prohibiciones: es un mapa que dice de dónde sale el dinero, a dónde va y qué queda libre. Esta lección enseña a partir del ingreso neto, a separar gastos fijos de variables, a escribir un margen explícito y a revisar el mes comparando lo planeado con lo real. Incluye un caso ficticio completo, la regla del sobre y el límite: un presupuesto que no se revisa es un adorn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upuesto · ingresos · gastos · margen · dinero · planificación · revisión · caso fictic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no es una lista de prohibiciones. Es un mapa: dice de dónde sale el dinero, a dónde va y qué queda libre. Sin mapa se gasta por costumbre; con mapa se decide, aunque la decisión sea gastar. La diferencia no está en la disciplina, sino en saber qué estás eligiendo cuando eliges. Esta lección arma un presupuesto de una página con cuatro piezas: ingreso neto, gastos fijos, gastos variables y margen explíci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queda libre después de lo indispensable y qué vas a hacer con eso antes de que se lo coma el primer gasto? Un presupuesto que no responde esa pregunta es una lista de intenci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nt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por el ingreso neto, no por el bruto. El bruto es una cifra de negociación; el neto es la que vive en tu bolsillo. Si el ingreso es irregular, usa como base el mes más bajo de los últimos tres y trata lo extra como un ingreso con destino: ahorro, deuda o un gasto planeado. Así el presupuesto no se rompe cada vez que llega un mes buen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greso fijo: el que llega en una fecha previsible y por una cantidad parecida. Se planea con el neto confirm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nt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greso variable: el que depende de comisiones, ventas o trabajos sueltos. Se planea con la base baja y se reparte el exced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greso extraordinario: el que no se repite, como una venta puntual. No se usa para gastos fijos: se le asigna un destino antes de toca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nt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primera caja: el ingreso bruto sirve para negociar, pero el presupuesto se arma con el neto, que es el que de verdad lleg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ingreso-marge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nt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rror frecuente es presupuestar con el mejor mes del año. Ese mes financia un estilo de vida que los otros once no sostienen, y la diferencia se cubre con deuda. La base baja no es pesimismo: es la cifra que puedes defender en un mes difícil.]]></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error es olvidar los descuentos. Si el recibo dice una cantidad y a la cuenta llega otra, el presupuesto se armó sobre una ficción. Revisa el recibo de nómina o el estado de la cuenta y anota lo que efectivamente ent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Fijos, variables y mar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gastos fijos se repiten y cuesta cambiarlos: renta, colegiaturas, servicios, transporte obligatorio. Los variables se ajustan cada semana: comida, salidas, ropa, regalos. Confundir las dos cosas produce dos errores opuestos: intentar renegociar la comida todos los días y no renegociar nunca la renta o el plan del teléfon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Fijos, variables y mar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fila es la que casi nadie escribe. Un presupuesto sin margen no está terminado: está mostrando un desequilibri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tres-famili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Fijos, variables y marg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gen es la parte que casi nadie escribe y la que decide si el presupuesto sirve. Un margen explícito de una décima parte del ingreso absorbe el imprevisto pequeño y evita el ciclo de la tarjeta. Si no hay margen, el presupuesto no está terminado: está mostrando un desequilibrio que hay que resolver por el lado del ingreso o del gasto fij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Fijos, variables y marg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l sobr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signar un techo semanal a los gastos variables es más fácil que anotar cada gasto. Si el efectivo de la semana se acaba, se acabó: no es un castigo, es información de que el techo era alto o el gasto era evitable.]]></a:t>
            </a:r>
          </a:p>
        </p:txBody>
      </p:sp>
      <p:sp>
        <p:nvSpPr>
          <p:cNvPr id="11" name=""/>
          <p:cNvSpPr txBox="1"/>
          <p:nvPr/>
        </p:nvSpPr>
        <p:spPr>
          <a:xfrm>
            <a:off x="514350" y="29527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ifras del ejemplo son ficticias y sirven para mostrar la aritmética, no para prescribir un estilo de vi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margen y el imprevi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gen tiene tres destinos posibles: absorber un imprevisto, pagar deuda o financiar el siguiente paso. Elegir uno por mes evita que el margen se convierta en una bolsa sin nombre que se gasta en cualquier cosa. Un margen sin destino es un ahorro que se fug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margen y el imprevi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rueba la resta: 12 menos 7 menos 3 deja 2. Si tu margen es cero, el presupuesto ya te está diciendo dónde está el problem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presupuesto-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margen y el imprevi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el margen es de 2 mil pesos. Ese dinero no es sobrante: es la parte que absorbe el imprevisto, paga deuda o financia el siguiente paso. Si no se asigna, se gasta en el primer hueco que aparezca, y el hueco siempre aparec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se revisa, no se obedece. La revisión mensual compara lo planeado con lo real y hace una sola pregunta: ¿qué cambio el mes que viene? Si la respuesta es nada, el presupuesto es un adorno. Si es demasiado, el plan es frágil. La revisión sirve para ajustar una o dos líneas, no para rehacer la vida cada treinta dí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margen y el imprevi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también detecta gastos que no sabías que tenías. Casi todo presupuesto nuevo falla en la misma línea: los gastos pequeños y frecuentes. No hace falta castigarlos; hace falta verlos. Un gasto que aparece en el mapa deja de ser una sorpresa y se convierte en una decis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personas reales ni recomendaciones: las cantidades son un ejemplo y el margen es una decisión del caso, no una regla univers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mes que no alcanz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otografí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tran 11 mil pesos netos. Renta, servicios y transporte suman 7,500. Comida y gastos pequeños suman 4,200. El mes cierra con 700 pesos de défic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mes que no alcanz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Separar fijos y variable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fijos son 7,500; los variables, 4,200. El déficit no se reparte: se ataca en la línea que se puede mover este mes, que es la varia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mes que no alcanz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corte con criteri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 los variables a 3,300 con un techo semanal de 825 pesos. No elimina todo lo agradable: elimina lo que no eligió, como las suscripciones que no usa y las compras de impu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mes que no alcanz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margen mínim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recorte queda un margen de 200 pesos. Es pequeño, pero existe. El mes siguiente se revisa si el techo semanal se sostuvo y si algún fijo se puede renegoci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ingreso irregular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bas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vende por temporadas. Sus últimos tres meses fueron de 14 mil, 9 mil y 7 mil pesos netos. Planea con 7 mil, no con 14 m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ingreso irregular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estabilizac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base de 7 mil cubre fijos de 5 mil y variables de 1,500. El margen base es de 500 pesos y se guarda para los meses flac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ingreso irregular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s meses buenos]]></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ntra más de 7 mil, la diferencia tiene destino: primero completar el colchón, después pagar deuda, al final un gasto planeado. No se aumenta el gasto fijo con un ingreso que no es segur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ingreso irregular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mes compara la base con lo real. Si tres meses seguidos superan la base, sube la base con cautela. Si uno cae por debajo, el colchón hace su trabaj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 presupuesto de una página. Arriba, el ingreso neto; en medio, dos columnas con fijos y variables; abajo, el margen con su destino. Usa cifras propias si te resulta cómodo o un caso ficticio declarado en la primera línea. No escribas números de cuenta, identificaciones ni contraseñas: el ejercicio no los necesi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elige un solo techo semanal para la categoría variable que más se te escapa y anótalo en un lugar visible. Al final del mes, compara lo planeado con lo real y escribe una sola frase: qué cambia el mes que viene. Esa frase es el verdadero producto, porque convierte el mapa en una decis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rimer paso para armar un presupues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todos los gastos del mes y recortar los gusto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el ingreso neto que efectivamente lleg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jar el margen en una décima parte del ingreso brut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un crédito para cubrir el mes y después plan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esupuesto debe incluir un margen explícito, aunque sea pequeñ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supuesto separa gastos ___ y gastos ___, y termina con un margen explíci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l presupuesto con lo que re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greso ne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asto fij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asto variab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rge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repite y cuesta cambiarl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ajusta cada sem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queda y se asig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llega después de descuent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gasto según sea fijo o variab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ij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riabl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nta de la cas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permercad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lan del teléfon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ne del fin de sem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guro del au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galos de cumpleaño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piezas al armar un presupues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el ingreso ne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signar el margen a un destin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jar un techo para los variable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tar los gastos fij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ingresan 12,000 pesos, los fijos suman 7,000 y los variables 3,000. ¿Cuál es el marg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ller escribió estas frases sobre presupuesto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rgen es la parte que absorbe el imprevis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resupuesto sirve solo si se cumple al pes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ingreso irregular se planea con el mes más bajo como base.]]></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no hay margen, el presupuesto está terminad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s gastos fijos se negocian una vez y duran mes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 presupuesto de una página con ingreso neto, fijos, variables y margen con destino. Elige un techo semanal para la categoría variable que más se te escapa. Al final del mes, añade una frase: qué cambia el mes que viene. Usa cifras propias o un caso ficticio declarado.]]></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margen sale negativo, no lo maquilles: baja una variable o renegocia un fijo. Si el margen sale positivo pero no tiene destino, asígnalo hoy; mañana ya estará gasta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las piezas del presupu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n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lega después de descu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pite y cuesta cambi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justa cad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y se asig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ímite semanal de una 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lo planeado con l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las piezas del presupues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vid-r01-oa03"/>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ingreso se arma el presupues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neto que efectivamente llega, no con el bruto ni con el mejor m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fijo y variab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fijo se repite y cuesta cambiarlo; el variable se ajusta cada sema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marg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queda libre y se asigna antes de gastarlo a un destino concre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el margen es cer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supuesto muestra un desequilibrio que hay que resolver por ingreso o por gasto fij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uatr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da cuándo se revis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vez al mes, comparando lo planeado con lo real y cambiando una o dos líne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una aritmética de organización y no una estrategia de inversión. Las cifras del ejemplo son ficticias y se declaran en el mismo párrafo; no provienen de una encuesta ni de un estudio. La idea de que un margen explícito reduce la necesidad de crédito es una regla de prudencia, no un hallazgo con cifras. Para el manejo de deudas y productos financieros, consulta las fuentes oficiales de tu país.]]></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financial stress» y «budgeting behavior» en la divulgación de la APA: qué se sabe sobre planear el gasto y qué límites tiene la evidenc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financial planning household stress»: trabajos sobre planificación financiera, estrés y decisiones cotidianas, sin cifras de rentabilid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 presupuesto de una página y una revisión mensual. Sabes que el mapa empieza por el ingreso neto, separa fijos de variables y termina en un margen con destino. Lo siguiente es el otro lado de la ecuación: los ingresos, con tres fuentes posibles y un criterio para elegir cuál desarrollar en los próximos tres mes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3"/>
              </a:rPr>
              <a:t><![CDATA[Presupuesto: el map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5-num]]></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armar y revisar un presupuesto con margen. Siguiente lección: empleo, oficio y proyecto como fuentes de ingres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del mes ficticio y a la tabla de las tres familias. Casi siempre el fallo está en presupuestar con el ingreso bruto o en dejar el margen sin destin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2026-11-01T05:54:54Z</dcterms:created>
  <dcterms:modified xsi:type="dcterms:W3CDTF">2026-11-01T05:54:54Z</dcterms:modified>
  <dc:title>Presupuesto: el mapa del dinero</dc:title>
  <dc:description>Presentación editable del OA «Presupuesto: el mapa del dinero». Enlace: https://atraccion.lumbre.lat/object/atr-vid-r01-oa03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