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fuentes, tres lógica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stabilidad y esfuerz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mpleado que quiere em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con empleo estable quiere vender comida los fines de semana. Tiene dos mil pesos libres al mes y cuatro horas disponibles 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mpleado que quiere em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costo de ingredientes, transporte y empaque. Si vende 20 porciones, el neto por hora incluye compras, cocina y limpieza, no solo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mpleado que quiere em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nunciar, prueba cuatro sábados con un menú pequeño y un punto de venta prestado. La señal es si vuelve a vender y si el neto cubre el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mpleado que quiere em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rueba funciona, reduce el menú a lo que se vende y no deja el empleo hasta tener tres meses de demanda sostenida. Si no funciona, aprendió por un costo ac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ficio que quiere fija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repara computadoras y cobra por trabajo sin distinguir el tiempo de diagnóstico. Trabaja mucho y gana 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ficio que quiere fija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hor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durante dos semanas cuánto tarda cada reparación, incluido diagnóstico, traslado y espera de refacciones. Descubre que el diagnóstico ocupa una parte grande d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ficio que quiere fija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nuev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diagnóstico y reparación, y cobra el diagnóstico cuando el cliente decide no reparar. Avisa antes, con claridad, para que no sea una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oficio que quiere fija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 mes mide cuántos diagnósticos se convierten en reparación y cuánto gana por hora. Si el cambio espanta a todos los clientes, ajusta el monto; si solo espanta a los que no iban a pagar, el precio estab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uede crecer sin que el tiempo crezca en la misma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oyecto vende algo repetible y por eso puede crecer sin aumentar el tiempo en la misma medida. No paga más al inicio ni garantiza estabilidad; de hecho, suele empezar con ingresos bajos y demanda por probar. Las otras opciones son promesas que la lección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yecto vende un producto o un servicio repetible: puede crecer sin que el tiempo crezca en la misma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ruto es la cifra que se anuncia. La comparación honesta usa el neto después de costos y el tiempo completo, incluidos traslados, preparación y cobranza. Dos fuentes con el mismo bruto pueden dejar resultados muy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ruto es la cifra que se anuncia; el neto es la que llega después de impuestos, comisiones, materiales y tiempo no 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s · est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as y estabilidad: sin las horas reales el neto por hora se infla, y sin la estabilidad no sabes qué pasa si la fuente se acaba. El techo completa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es el neto: qué queda después de costos. La segunda son las hor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mpleo → Tiempo y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ficio → Habilidad y trato con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yecto → Capital y prueba de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de 90 días → Una señal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uente pide algo distinto. Confundir lo que pide lleva a financiar un proyecto con el tiempo del empleo o a pedirle a un oficio la estabilidad de un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ibir tres entrevistas reales → Emp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ner un cliente que repite →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brar el primer pedido →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sar a la siguiente etapa del proceso → Emp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ubrir el costo del material con el pago →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ender antes de construir el producto →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ñal debe corresponder a la fuente: una entrevista no prueba demanda de un producto, y un cliente que repite no prueba que un puesto exista. Elegir bien la señal evita conclusiones f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cular el neto y las horas reales → Definir una señal observable → Ejecutar durante noventa días → Revisar la señal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s cuentas, después la señal, luego la ejecución y al final la revisión. Sin cuentas la prueba es entusiasmo; sin señal la revisión es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ñal no es una promesa: es un dato que te dice si sigues, ajustas o d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sta el costo: 3,000 menos 600 deja 2,400. Después se divide entre las cuatro horas reales: 600 pesos por hora. Si el traslado o la espera no estaban contados, el número sería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es ficticio: 3 mil pesos de ingreso, 600 de materiales y cuatro horas reales dan 600 pesos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royecto garantiza ingresos si se trabaja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son promesas o recetas peligrosas: ningún proyecto garantiza ingresos y endeudarse para insistir aumenta el riesgo. Las otras tres describen el cálculo, el techo y la estabilidad como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financiar la prueba con deuda cara ni con el dinero de los ga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tabla con tres fuentes posibles y cuatro columnas: neto estimado, horas reales, estabilidad y techo. Elige una y define su prueba de noventa días con una señal observable. Añade una línea con lo que no harás durant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fuentes y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fuentes y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fuentes compara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pleo, oficio y proyecto, cada una con su propia 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calcula el neto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s horas reales, incluidos traslado, preparación y cobr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señal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ato observable que te dice si sigues, ajustas o dejas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usa para financiar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uda cara o el dinero de los ga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el techo de un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sta dónde puede crecer sin que el esfuerzo crezca en la mism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76" r:id="rId1"/>
    <p:sldLayoutId id="2482535177" r:id="rId2"/>
    <p:sldLayoutId id="2482535178" r:id="rId3"/>
    <p:sldLayoutId id="24825351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d813e1977cc1b69bf061b27256f75485471045b34aa5c381.jpg"/>
  <Relationship Id="rId3" Type="http://schemas.openxmlformats.org/officeDocument/2006/relationships/hyperlink" Target="https://atraccion.lumbre.lat/object/atr-vid-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hyperlink" Target="https://atraccion.lumbre.lat/object/atr-vid-r01-oa04" TargetMode="External"/>
  <Relationship Id="rId4" Type="http://schemas.openxmlformats.org/officeDocument/2006/relationships/hyperlink" Target="https://atraccion.lumbre.lat/object/atr-vid-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hyperlink" Target="https://atraccion.lumbre.lat/object/atr-vid-r01-oa04" TargetMode="External"/>
  <Relationship Id="rId4" Type="http://schemas.openxmlformats.org/officeDocument/2006/relationships/hyperlink" Target="https://atraccion.lumbre.lat/object/atr-vid-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hyperlink" Target="https://atraccion.lumbre.lat/object/atr-vid-r01-oa04" TargetMode="External"/>
  <Relationship Id="rId4" Type="http://schemas.openxmlformats.org/officeDocument/2006/relationships/hyperlink" Target="https://atraccion.lumbre.lat/object/atr-vid-r01-oa04"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hyperlink" Target="https://atraccion.lumbre.lat/object/atr-vid-r01-oa04"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4"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gre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ple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f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yec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tres fuentes de ingreso posibles, evaluar su estabilidad y esfuerzo, y elegir una para desarrollar en los próximos tres me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mpleo, un oficio y un proyecto no pagan lo mismo ni piden lo mismo. Esta lección compara las tres fuentes por estabilidad, horas reales, capital y techo, enseña a calcular el ingreso neto por hora y propone elegir una sola para probar durante noventa días, sin renunciar a lo que ya sostiene la casa. Incluye dos casos ficticios, una advertencia sobre el costo de empezar y el descargo financier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gresos · empleo · oficio · proyecto · estabilidad · trabajo · decisión · caso fict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no es una sola cosa. La misma persona puede tener un empleo, un oficio que cobra por trabajo y un proyecto que algún día facture. Cada fuente tiene una lógica distinta de estabilidad, esfuerzo y techo. Compararlas no es elegir la mejor en abstracto: es saber qué paga el tiempo, qué paga la habilidad y qué paga la incertidumbre. Al terminar tendrás una tabla con tus tres fuentes posibles y una elegida para probar durante noventa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fuente de ingreso puedo desarrollar sin desmontar la que hoy me sostiene? La respuesta no es la que promete más: es la que puedes probar con un costo que cabe en tu vi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fuentes, tres lóg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mpleo cambia tiempo por dinero con una relación relativamente estable. A cambio de esa estabilidad, el techo suele estar acotado por el puesto y el horario lo decide otro. El oficio vende una habilidad por trabajo: cobra más por hora a medida que la habilidad escasea, pero depende de que alguien lo contrate y de que el cuerpo aguante. El proyecto vende un producto o un servicio repetible: puede crecer sin que el tiempo crezca en la misma proporción, y por eso mismo tarda más en dar el primer pe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fuentes, tres lóg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olumna: el techo del empleo lo fija el puesto; el del oficio, la demanda; el del proyecto, su capacidad de repetir lo que ven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tres-ingre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fuentes, tres lógic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jerarquía moral entre las tres. Un empleo sostiene una casa; un oficio enseña a tratar con clientes; un proyecto permite probar algo propio. Muchas personas combinan dos o tres, y la combinación es una decisión de diseño, no una falta de foco. El error es pedirle a una fuente lo que solo da otra: estabilidad absoluta a un proyecto que acaba de empezar, o crecimiento ilimitado a un puesto con funciones fij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fuentes, tres lógic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ingreso esconde una trampa: casi siempre se habla del bruto. El bruto es la cifra que se anuncia; el neto es la que llega después de impuestos, comisiones, materiales y tiempo no pagado. Comparar fuentes con el bruto es comparar carteles, no suel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mparar de verdad hacen falta cuatro preguntas. La primera es el neto: qué queda después de costos. La segunda son las horas reales: traslado, preparación, cobranza y aprendizaje cuentan. La tercera es la estabilidad: qué pasa si la fuente se acaba mañana. La cuarta es el techo: hasta dónde puede crecer sin que el esfuerzo crezca en la misma med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que más se infla: el tiempo de traslado, de preparación y de cobranza también es trabaj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cuatro-pregunt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por hora real se calcula con horas trabajadas, no con horas cobradas. Un oficio que cobra 300 pesos por un trabajo de una hora pero dedica dos horas a traslados y materiales cobra menos de lo que parece. Un empleo con horario fijo incluye traslados y disponibilidad. La comparación honesta usa el neto y el tiempo completo, aunque el resultado incomo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empez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yecto puede pedir capital, permisos y meses sin ingreso. Empezar sin colchón obliga a aceptar las primeras condiciones que aparezcan y a competir por precio. Antes de dejar una fuente estable, escribe cuántos meses puedes sostener el intento sin ese ingre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enta no dice si el trabajo conviene: dice cuánto cuesta el tiempo que no se factura. Esa es la información que faltab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bruto-disponibl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stabilidad y esfuer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ficticio, 3 mil pesos de ingreso, 600 de materiales y cuatro horas reales dan 600 pesos por hora. La cifra no dice si el trabajo conviene; dice cuánto cuesta el tiempo que no se factura. Si además hubiera que pagar transporte o esperar dos semanas el pago, el neto por hora bajaría otra vez.]]></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ifras del ejemplo son ficticias y sirven para mostrar la aritmética, no para fijar tarifas ni recomendar una ocup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egir una para los próximos tres me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a sola fuente para desarrollar no significa abandonar las otras. Significa darle un periodo de prueba con una señal clara. Tres meses alcanzan para saber si hay demanda, si el esfuerzo cabe y si aprendes algo que quieras seguir usando. No alcanzan para volverte experto ni para asegurar un ingreso, y no hace falta que lo hag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egir una para los próximos tres me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uente se prueba con una señal distinta. La señal debe ser observable y no depender solo de la suer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1762125"/>
                <a:gridCol w="3543300"/>
                <a:gridCol w="2809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90 dí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r perfil y pos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vistas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trabajos peque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que repi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 antes de constr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ago 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egir una para los próximos tres mes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no es una promesa: es un dato que te dice si sigues, ajustas o dejas. Si en noventa días no hubo entrevistas, el currículum o la búsqueda necesitan cambios. Si no hubo clientes que repitieran, el servicio o el precio necesitan ajuste. Si no hubo primer pago, el proyecto necesita una conversación más honesta con el mercad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de prudencia: no financiar la prueba con deuda cara ni con el dinero de los gastos fijos. El proyecto se prueba con lo que puedes perder sin poner en riesgo la renta. Si la prueba exige más de lo que tienes, primero se reduce el alc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antidades son un ejemplo y la elección depende de cada situ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mpleado que quiere emprend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con empleo estable quiere vender comida los fines de semana. Tiene dos mil pesos libres al mes y cuatro horas disponibles el sáb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mpleado que quiere emprend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cue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costo de ingredientes, transporte y empaque. Si vende 20 porciones, el neto por hora incluye compras, cocina y limpieza, no solo la ven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mpleado que quiere emprend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nunciar, prueba cuatro sábados con un menú pequeño y un punto de venta prestado. La señal es si vuelve a vender y si el neto cubre el esfuerz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mpleado que quiere emprend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ueba funciona, reduce el menú a lo que se vende y no deja el empleo hasta tener tres meses de demanda sostenida. Si no funciona, aprendió por un costo acot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oficio que quiere fijar prec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repara computadoras y cobra por trabajo sin distinguir el tiempo de diagnóstico. Trabaja mucho y gana po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oficio que quiere fijar prec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horas re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durante dos semanas cuánto tarda cada reparación, incluido diagnóstico, traslado y espera de refacciones. Descubre que el diagnóstico ocupa una parte grande del tiem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oficio que quiere fijar prec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nuevo pre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diagnóstico y reparación, y cobra el diagnóstico cuando el cliente decide no reparar. Avisa antes, con claridad, para que no sea una sorpre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oficio que quiere fijar prec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ñ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 mes mide cuántos diagnósticos se convierten en reparación y cuánto gana por hora. Si el cambio espanta a todos los clientes, ajusta el monto; si solo espanta a los que no iban a pagar, el precio estaba 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bla con tres fuentes posibles: empleo, oficio y proyecto, adaptadas a tu caso. Para cada una escribe el neto estimado, las horas reales, la estabilidad y el techo. Usa cifras propias o un caso ficticio declarado en la primera línea. No escribas nombres de empresas, clientes ni números de cuenta: el ejercicio no los necesi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lige una fuente y define su prueba de noventa días con una señal observable. Escribe también qué no vas a hacer durante la prueba: renunciar sin colchón, endeudarte para financiarla o comparar tu avance con el de alguien que empezó hace años. La prueba se mide contra su propia señal, no contra la vida de ot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principalmente a un proyecto de un empleo como fuente de ingre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iempre paga más por hora desde el primer m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uede crecer sin que el tiempo crezca en la misma propor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requiere clientes ni deman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garantiza estabilidad si se trabaja con consta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comparar dos fuentes de ingreso basta con mirar el ingreso bruto de cada u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mparar fuentes de ingreso se mira el neto, las ___ reales, la ___ y el te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uente con lo que principalmente p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mpl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f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yec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ueba de 90 día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bilidad y trato con client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ital y prueba de deman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señal observab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empo y disponibili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según corresponda a una prueba de empleo, de oficio o de proyec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mple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fici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yec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ibir tres entrevistas reale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ner un cliente que rep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brar el primer ped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sar a la siguiente etapa del proce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brir el costo del material con el pag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ender antes de construir el produc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ueba de una fuente de ingre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cular el neto y las horas real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la señal y decidi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una señal observa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jecutar durante noventa d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cobras 3,000 pesos por un trabajo, gastas 600 en materiales y trabajas 4 horas. ¿Cuál es el neto por hor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sumió su comparación de ingresos así.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eto por hora se calcula con las horas reales de trabaj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yecto garantiza ingresos si se trabaja con constanci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echo de un empleo suele estar acotado por el puesto.]]></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prueba de noventa días no da resultados, conviene endeudarse para insistir.]]></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stabilidad es una condición, no una virtud mor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tabla con tres fuentes posibles y cuatro columnas: neto estimado, horas reales, estabilidad y techo. Elige una y define su prueba de noventa días con una señal observable. Añade una línea con lo que no harás durante la prueb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estimar el neto, empieza por las horas: anota una semana completa de tiempo dedicado. Si la señal depende de que otra persona decida por ti, añade una señal intermedia que sí contro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fuentes y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por dinero es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lidad vendida por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repetible e inc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tras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no facturado in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que deci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fuentes y criter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4"/>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fuentes compara la lec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leo, oficio y proyecto, cada una con su propia lóg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calcula el neto por ho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s horas reales, incluidos traslado, preparación y cobranz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señal de prueb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ato observable que te dice si sigues, ajustas o dejas la fu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usa para financiar una prueb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uda cara o el dinero de los gastos fij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cinc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el techo de una fuen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sta dónde puede crecer sin que el esfuerzo crezca en la misma medi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 método de comparación y no afirma que una fuente sea mejor que otra. Las cifras son ficticias y se declaran; no provienen de encuestas de mercado ni de estudios de ingresos. Las fuentes de abajo permiten consultar divulgación sobre trabajo, ingresos y decisiones, sin convertirla en una promesa de resultado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work and well-being» y «gig work» en la divulgación de la APA: condiciones laborales, estabilidad y bienestar, sin cifras de ingres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precarious employment health» y «job insecurity»: revisiones sobre estabilidad laboral y sus efectos, para leer con prud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tres fuentes comparadas con cuatro criterios y una elegida para probar. Sabes que el bruto no dice nada sin el neto y las horas reales, y que una prueba de noventa días necesita una señal observable. Lo siguiente es pedir: preparar una conversación de negociación con tres datos, un rango y una alternativ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4"/>
              </a:rPr>
              <a:t><![CDATA[Ingresos: empleo, oficio y proyec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5-num]]></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omparar fuentes de ingreso sin engañarte con el bruto. Siguiente lección: negociar con datos y sin confron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l neto por hora y a la tabla de las tres fuentes. Casi siempre el fallo está en contar solo las horas facturadas o en comparar carteles en lugar de net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2026-11-01T07:41:43Z</dcterms:created>
  <dcterms:modified xsi:type="dcterms:W3CDTF">2026-11-01T07:41:43Z</dcterms:modified>
  <dc:title>Ingresos: empleo, oficio y proyecto</dc:title>
  <dc:description>Presentación editable del OA «Ingresos: empleo, oficio y proyecto». Enlace: https://atraccion.lumbre.lat/object/atr-vid-r01-oa04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