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Rango y alternativ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conversac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pedir un aumento con tre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lleva dos años en el mismo puesto, asumió tareas de un compañero que se fue y no ha tenido revisión de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pedir un aumento con tre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erencia: el tabulador de su puesto y lo que se publica para funciones comparables. Resultado: dos proyectos entregados y una tarea adicional sostenida durante ocho meses. Alternativa: puede buscar un puesto similar, pero prefiere quedarse si hay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pedir un aumento con tre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a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spiración 22 mil, objetivo 20 mil, mínimo 18 mil con una fecha de revisión en seis meses. El mínimo no se dice; se escribe para no aceptar menos en la reu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pedir un aumento con tre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con la revisión, muestra los datos en una hoja, pide 21 mil y se calla. Si la respuesta es no, pregunta qué tendría que cambiar. Cierra con un correo que resuma lo hablado y la fecha de la siguient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tizar un servicio sin regala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que diseña materiales para pequeños negocios recibe una solicitud con un presupuesto muy bajo y un plazo de d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tizar un servicio sin regala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sto de materiales y tiempo real: 12 horas de trabajo, incluida la revisión. Referencia: tres cotizaciones comparables. Alternativa: puede no tomar el trabajo y dedicar esas horas a un cliente recur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tizar un servicio sin regala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a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spiración 9 mil, objetivo 7 mil, mínimo 5 mil si el alcance se reduce. En lugar de bajar el precio sin cambiar nada, propone quitar una parte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tizar un servicio sin regala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vía la cotización con el alcance desglosado y una fecha de entrega realista. Si el cliente insiste en el plazo corto, cobra la urgencia o rechaza. Rechazar también es una decisión de negocio, no un fracas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el desacuerdo se pone en los números y no en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datos trasladan la discusión a un terreno verificable y dejan a salvo a las personas. No obligan a aceptar ni eliminan el no; simplemente permiten evaluar una propuesta en lugar de defender una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edir con datos no es confrontar porque el desacuerdo se pone en los números, no en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ínimo se escribe para ti, no se anuncia. Anunciarlo convierte la conversación en una negociación de ese piso y elimina el espacio para escuchar. La firmeza está en sostenerlo, no en decla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ínimo no se anuncia: se escribe para ti, para no aceptar en caliente algo que después vas a resen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jetivo ·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bjetivo y mínimo: la aspiración abre, el objetivo orienta y el mínimo protege. Sin las tres cifras, el pedido se decide en la emoción d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rango tiene tres cifras: la aspiración, el objetivo y el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ferencia → Saber si el pedido es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ultado → Mostrar por qué 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ternativa → Saber qué haces si no hay 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ínimo → Protegerte de acept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iezas cumplen funciones distintas. La referencia y el resultado sostienen el pedido; la alternativa y el mínimo sostienen la decisión de aceptar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 estos resultados, propongo 21 mil →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iempre me pagas mal → Confro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referencia para este puesto va de 20 a 22 mil →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ú nunca valoras lo que hago → Confro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sumí estas tareas durante ocho meses →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e merezco más y deberías saberlo → Confro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frases con datos describen hechos y dejan una propuesta sobre la mesa. Las de confrontación juzgan a la persona y la ponen a defenderse. La diferencia cambia lo que se pue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unir los tres datos → Construir la alternativa → Fijar el rango con mínimo → Escribir la primer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atos, alternativa, rango y frase: la alternativa va antes del rango porque el mínimo depende de lo que harías sin acuerdo. La frase se escribe al final, cuando ya sabes qué vas a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lternativa es la pieza que cambia el t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0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unto medio es 20,000 pesos. Sirve como referencia interna, no como cifra obligatoria: el objetivo puede estar arriba o abajo según los datos y la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spiración 22 mil, objetivo 20 mil, mínimo 18 mil con una fecha de revisión en sei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buena preparación garantiza que la otra parte acep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la preparación no garantiza aceptación y un no puede dejar información sobre lo que haría falta. Las otras tres describen la alternativa, el mínimo y el enfoque del des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buena preparación mejora la calidad de la conversación, no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hoja con tres datos y su fuente, un rango de tres cifras y una alternativa en una frase. Añade la primera frase de la conversación y el cierre por escrito que usarías. Usa datos propios o un caso ficticio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piezas de una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piezas de una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datos de una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erencia, resultado propio y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ifras tiene un ra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spiración, objetivo y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anuncia el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escribe para uno mismo y se sostiene sin decla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ante u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r qué tendría que cambiar para que sea un sí, y aceptar que puede no haber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ierra un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resumen por escrito de lo hablado y de la fech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642" r:id="rId1"/>
    <p:sldLayoutId id="2482538643" r:id="rId2"/>
    <p:sldLayoutId id="2482538644" r:id="rId3"/>
    <p:sldLayoutId id="24825386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5ae74526dc990f4ac9c41b3fb5ec8eb2d2d10f884adff151.jpg"/>
  <Relationship Id="rId3" Type="http://schemas.openxmlformats.org/officeDocument/2006/relationships/hyperlink" Target="https://atraccion.lumbre.lat/object/atr-vid-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hyperlink" Target="https://atraccion.lumbre.lat/object/atr-vid-r01-oa05" TargetMode="External"/>
  <Relationship Id="rId4" Type="http://schemas.openxmlformats.org/officeDocument/2006/relationships/hyperlink" Target="https://atraccion.lumbre.lat/object/atr-vid-r01-oa05"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hyperlink" Target="https://atraccion.lumbre.lat/object/atr-vid-r01-oa05" TargetMode="External"/>
  <Relationship Id="rId4" Type="http://schemas.openxmlformats.org/officeDocument/2006/relationships/hyperlink" Target="https://atraccion.lumbre.lat/object/atr-vid-r01-oa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hyperlink" Target="https://atraccion.lumbre.lat/object/atr-vid-r01-oa05" TargetMode="External"/>
  <Relationship Id="rId4" Type="http://schemas.openxmlformats.org/officeDocument/2006/relationships/hyperlink" Target="https://atraccion.lumbre.lat/object/atr-vid-r01-oa05"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hyperlink" Target="https://atraccion.lumbre.lat/object/atr-vid-r01-oa05"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hyperlink" Target="https://www.apa.org/"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5"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goci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1-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una conversación de negociación con tres datos propios, un rango y una alternativa, y explicar por qué pedir con datos no es confron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r no es pelear ni convencer: es una conversación sobre intereses con información. Esta lección enseña a preparar tres datos, a fijar un rango con mínimo y aspiración, a escribir una alternativa real y a llevar la conversación sin acusaciones. Incluye una tabla de qué decir y qué evitar, dos casos ficticios y el límite: una buena preparación mejora la conversación, no asegura el acuerd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egociación · datos · salario · precio · conversación · límites · trabajo · caso ficti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r no es pelear ni convencer a alguien de que se equivoque. Es una conversación sobre intereses con información. Cuando pides con datos, no estás confrontando: estás poniendo sobre la mesa una propuesta que la otra parte puede evaluar. Esta lección te pide preparar tres datos, un rango con mínimo y aspiración, y una alternativa real. También te pide algo menos cómodo: aceptar que la respuesta puede ser 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ido, con qué datos y qué hago si me dicen que no? Si las tres respuestas están escritas antes de la conversación, el pedido deja de ser una súplica y se convierte en una propues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tres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dato es la referencia: lo que se paga por algo comparable. No es un rumor ni la cifra que te gustaría. Se obtiene en fuentes públicas, en convocatorias, en tabuladores o preguntando a pares con discreción. El segundo es tu resultado: lo que entregaste y puedes mostrar, con números o con hechos verificables. El tercero es la alternativa: lo que harás si no hay acuer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tres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fila es la que da calma: si sabes qué harás cuando no haya acuerdo, dejas de necesitar que este acuerdo salga a cualquier preci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tres-da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tres d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datos cumplen funciones distintas. La referencia responde a la pregunta de si el pedido es razonable. El resultado responde a por qué a ti. La alternativa responde a qué pasa si la conversación termina sin trato. Sin la primera, el pedido es una preferencia; sin la segunda, es una petición sin respaldo; sin la tercera, es una necesidad que se nota demasiad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cuarto dato que no siempre se puede usar: el costo de la otra parte. A veces se conoce, a veces se supone. Si no lo sabes, no lo inventes. Suponer las cuentas del otro es una de las formas más rápidas de perder credibilidad en una negoci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ango y alterna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ango tiene tres cifras: la aspiración, el objetivo y el mínimo. La aspiración es lo que pedirías si todo saliera bien; el objetivo es lo que consideras justo; el mínimo es lo que puedes aceptar sin romper tu alternativa. El mínimo no se anuncia: se escribe para ti, para no aceptar en caliente algo que después vas a resent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ango y alterna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evita el todo o nada: un rango te permite aceptar algo razonable sin sentir que perdis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preparar-negocia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ango y alternati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ernativa es la pieza que cambia el tono. Si tienes otra opción real, puedes escuchar un no sin desesperarte. Si no la tienes, la conversación se vuelve una prueba de supervivencia y es más fácil aceptar condiciones malas. Construir la alternativa no es amenazar: es saber qué harí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Rango y alternati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la preparación no garantiz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buena preparación mejora la calidad de la conversación, no el resultado. La otra parte tiene sus propios límites, su información y sus decisiones. Puedes salir sin acuerdo y haber negociado bien; también puedes salir con acuerdo y haber dejado dinero en la mesa.]]></a:t>
            </a:r>
          </a:p>
        </p:txBody>
      </p:sp>
      <p:sp>
        <p:nvSpPr>
          <p:cNvPr id="11"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ifras de los ejemplos son ficticias y no representan salarios ni precios de ningún merc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vers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empieza por el marco: qué quieres revisar y por qué ahora. Después viene el pedido, con los datos en una frase que se pueda repetir. Luego el silencio: dejar que la otra parte responda sin llenar el espacio con justificaciones. Al final, el cierre por escrito, aunque sea un correo de tres líneas que resuma lo acord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vers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momentos de la conversación y lo que conviene evitar en cada u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1647825"/>
                <a:gridCol w="3486150"/>
                <a:gridCol w="2981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revisar mi comp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me con un co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estos datos, propo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o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resumo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lo verb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vers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con datos no es confrontar porque el desacuerdo se pone en los números, no en las personas. Una frase como «con estos resultados y esta referencia, propongo 21 mil» invita a revisar una propuesta. Una frase como «siempre me pagas mal» invita a defenderse. La diferencia no es de estilo: cambia lo que la otra persona puede respon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vers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también es parte de la negociación. Si la respuesta es un no, la pregunta útil es qué necesitaría cambiar para que sea un sí: más evidencia, otro momento, otra responsabilidad. Esa pregunta no siempre tiene respuesta, pero cuando la tiene, convierte un rechazo en inform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vers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cuerdo no está en el centro del rango por casualidad: se acerca al pedido cuando los datos son sólidos y la alternativa es creíbl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rango-negocia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vers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mplo ficticio, la referencia va de 20 a 22 mil, el pedido es 21 y el mínimo 18. El acuerdo de 19.5 no es una fórmula: es lo que el caso muestra cuando hay datos y la alternativa es creíble. En tu caso los números serán otros y el mínimo tendrá que ver con tu renta, tus gastos y tus opciones, no con lo que alguien más acept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as cifras son un ejempl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pedir un aumento con tres dat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lleva dos años en el mismo puesto, asumió tareas de un compañero que se fue y no ha tenido revisión de compens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pedir un aumento con tres dat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dat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el tabulador de su puesto y lo que se publica para funciones comparables. Resultado: dos proyectos entregados y una tarea adicional sostenida durante ocho meses. Alternativa: puede buscar un puesto similar, pero prefiere quedarse si hay ajus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pedir un aumento con tres dat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an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piración 22 mil, objetivo 20 mil, mínimo 18 mil con una fecha de revisión en seis meses. El mínimo no se dice; se escribe para no aceptar menos en la reun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pedir un aumento con tres dat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nvers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con la revisión, muestra los datos en una hoja, pide 21 mil y se calla. Si la respuesta es no, pregunta qué tendría que cambiar. Cierra con un correo que resuma lo hablado y la fecha de la siguiente revis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tizar un servicio sin regalar el trabaj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que diseña materiales para pequeños negocios recibe una solicitud con un presupuesto muy bajo y un plazo de dos dí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tizar un servicio sin regalar el trabaj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dat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de materiales y tiempo real: 12 horas de trabajo, incluida la revisión. Referencia: tres cotizaciones comparables. Alternativa: puede no tomar el trabajo y dedicar esas horas a un cliente recurr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tizar un servicio sin regalar el trabaj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an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piración 9 mil, objetivo 7 mil, mínimo 5 mil si el alcance se reduce. En lugar de bajar el precio sin cambiar nada, propone quitar una parte del alc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tizar un servicio sin regalar el trabaj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spue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vía la cotización con el alcance desglosado y una fecha de entrega realista. Si el cliente insiste en el plazo corto, cobra la urgencia o rechaza. Rechazar también es una decisión de negocio, no un fracaso person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de preparación de una página. Arriba, los tres datos con su fuente. En medio, el rango con aspiración, objetivo y mínimo. Abajo, la alternativa en una frase y la primera frase de la conversación. Usa datos propios o un caso ficticio declarado; no escribas nombres de empleadores, clientes ni cifras de nadie má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conversación, ensaya en voz alta durante dos minutos. No para memorizar un discurso, sino para escuchar cómo suena el pedido. Si suena a disculpa, falta un dato. Si suena a amenaza, sobra un adjetivo. El objetivo es que la otra persona pueda responder con información, no que se sienta acorrala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se dice que pedir con datos no es confront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los datos obligan a la otra parte a decir que sí.]]></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el desacuerdo se pone en los números y no en las person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vita tener que escuchar un n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una cifra siempre convence a cualquie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ínimo del rango conviene anunciarlo al inicio de la conversación para mostrar firmez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ango de negociación tiene aspiración, ___ y 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 la preparación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fere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ult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lternat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ínim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ostrar por qué a ti]]></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ber qué haces si no hay tra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tegerte de aceptar de má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aber si el pedido es razon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ea un pedido con datos o una confronta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 dato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frontac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 estos resultados, propongo 21 mil]]></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iempre me pagas mal]]></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referencia para este puesto va de 20 a 22 mi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ú nunca valoras lo que hag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sumí estas tareas durante ocho mes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e merezco más y deberías saberl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preparación de una negoci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unir los tres dat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primera fras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truir la alternativ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jar el rango con mínim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tu rango va de 18,000 a 22,000 pesos. ¿Cuál es el punto medi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escribió estas ideas sobre negociación.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lternativa es lo que harás si no hay acuerd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buena preparación garantiza que la otra parte acept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ínimo se escribe para ti y no se anunci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respuesta es no, no queda nada que aprender.]]></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desacuerdo se pone en los números y no en las person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hoja con tres datos y su fuente, un rango de tres cifras y una alternativa en una frase. Añade la primera frase de la conversación y el cierre por escrito que usarías. Usa datos propios o un caso ficticio declarad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tienes referencia, busca una fuente pública o pregunta a un par antes de inventar una cifra. Si tu mínimo es igual a tu aspiración, no tienes rango: tienes una postu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iezas de una negoci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por algo compa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ntregaste y puedes mo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ces si no hay 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pi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fra con la que a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uedes acep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umen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iezas de una negoci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1-oa05"/>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datos de una negoci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erencia, resultado propio y alternativ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ifras tiene un rang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spiración, objetivo y mínim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anuncia el mínim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escribe para uno mismo y se sostiene sin declararl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ante un n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r qué tendría que cambiar para que sea un sí, y aceptar que puede no haber respues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ei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ierra una convers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resumen por escrito de lo hablado y de la fecha siguien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método de preparación y no promete acuerdos. Las cifras de los ejemplos son ficticias y se declaran; no representan salarios, precios ni tabuladores reales. La idea de que una alternativa mejora la posición se presenta como una práctica de negociación, no como una ley. Las fuentes de abajo ofrecen divulgación sobre comunicación y conflicto, sin recetas de result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conflict resolution» y «negotiation» en la divulgación de la APA: comunicación, intereses y manejo de desacuerd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negotiation psychology» y «conflict communication»: revisiones sobre preparación, escucha y resultados percibidos en negociacion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a hoja de preparación con tres datos, un rango y una alternativa. Sabes que pedir con datos no es confrontar y que una buena preparación no asegura el sí. Lo siguiente es la red que hace posible que esos datos y esas oportunidades lleguen: contactos, vínculos y un primer mensaje bien escri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5"/>
              </a:rPr>
              <a:t><![CDATA[Negociar: pedir con da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5-num]]></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preparar una negociación con datos y alternativa. Siguiente lección: redes, contactos y oportunidades.]]></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datos y a la cascada del rango. Casi siempre el fallo está en pedir sin referencia o en anunciar el mínimo antes de escuch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2026-11-01T08:39:29Z</dcterms:created>
  <dcterms:modified xsi:type="dcterms:W3CDTF">2026-11-01T08:39:29Z</dcterms:modified>
  <dc:title>Negociar: pedir con datos</dc:title>
  <dc:description>Presentación editable del OA «Negociar: pedir con datos». Enlace: https://atraccion.lumbre.lat/object/atr-vid-r01-oa05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