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ontactos y favores»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ontactos y favore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egir tres personas» (2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egir tres personas» (3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egir tres personas» (4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primer mensaj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ínculo dor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quiere cambiar de sector y recuerda a alguien con quien trabajó hace cuatro años. No han hablado desde enton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ínculo dor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un mensaje que recuerde el proyecto en común y mencione algo concreto que aprendió entonces. No inventa cercanía ni exagera el re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ínculo dor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una conversación de quince minutos sobre cómo es el sector hoy, no un puesto. La petición es pequeña y la otra persona puede aceptar sin compromet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vínculo dorm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cepta, llega con tres preguntas preparadas y no convierte la charla en una entrevista. Después envía una nota con lo que aprendió y ofrece devolver el favor con alg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que no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lguien quiere conocer a una persona que trabaja en una empresa donde hay una vacante. Un conocido común ofrece present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que no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que la presentación ocurra, pregunta a las dos partes si están de acuerdo. No comparte el contacto de nadie si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que no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interesada escribe un mensaje breve: quién es, por qué le interesa el trabajo, qué puede aportar y una pregunta concreta sobre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esentación que no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hay respuesta, no insiste a través del conocido. Agradece la presentación y deja la puerta abierta. La red se cuida no usando al intermediario como ari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d de contactos circula información y confianza; la de favores, deuda mut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stá en lo que circula y en cómo se cuida. Una red de contactos se sostiene con contexto; una de favores, con límites y reciprocidad. El tamaño no define la red y los conocidos también aporta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red de contactos es información distrib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ensaje masivo ahorra tiempo y destruye el contexto, que es lo que hace valioso el contacto. Tres mensajes específicos valen más que cincuenta copias. La red no crece por acumular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d no crece por acumular nombres: crece por sostener unos pocos vínculos con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tivo ·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otivo y salida: el motivo explica por qué escribes a esa persona; la salida deja claro que no hay presión para responder. Sin las dos, el mensaje parece una ex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primer mensaje tiene cuatro partes: contexto, motivo, petición pequeña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ercanía → Alguien con quien ya habí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ficio → Alguien que sabe lo que necesitas a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ente → Alguien que conoce a mucha gente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acto dormido → Un vínculo que se enfrió co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riterios no se excluyen: una persona puede ser cercana y puente a la vez. Lo importante es nombrar por qué la eliges, para que el mensaje tenga un motiv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cordar el contexto de la otra persona → Conta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levar la cuenta exacta de lo que te deben → Fav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sin pedir nada a cambio → Conta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parecer solo cuando necesitas algo → Fav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sentar a dos personas con permiso → Conta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Insistir hasta cobrar el favor pendiente → Fav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onductas de contactos sostienen información y confianza; las de favores convierten la relación en una cuenta. Ninguna red funciona solo con una de las dos, pero confundirlas desg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cer una lista amplia sin ordenar → Elegir tres personas con un criterio → Escribir y enviar un mensaje específico → Sostener el vínculo durante el 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lista, después la prioridad, luego el mensaje y al final la constancia. La lista sin prioridad es un archivo; el mensaje sin constancia es una gest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muestra el orden: primero la lista, después la prioridad, luego el mensaje y al final el vín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red se construye enviando el mismo mensaje 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el mensaje masivo pierde el contexto y la insistencia convierte una oportunidad en una molestia. Las otras tres describen el valor de los vínculos débiles, el consentimiento y l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ensaje masivo ahorra tiempo y destruye el contexto, que es lo que hace valioso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lista de tres personas con el criterio por el que las eliges y un mensaje para cada una, con contexto, motivo, petición pequeña y salida. Envía al menos uno esta semana. Usa iniciales o alias, no datos d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redes y vín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redes y vín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rcula en una red de conta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formación y confianza, no una deud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n los vínculos déb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mueven en círculos distintos y traen información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personas conviene a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con un criterio claro; más se vuelve un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artes tiene un primer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exto, motivo, petición pequeña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hace con el contacto d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artirlo sin permiso ni usarlo para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6]]></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61" r:id="rId1"/>
    <p:sldLayoutId id="2482531562" r:id="rId2"/>
    <p:sldLayoutId id="2482531563" r:id="rId3"/>
    <p:sldLayoutId id="24825315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89a2a030b9d467ab7c87019b549893427c5fcfd228181441.jpg"/>
  <Relationship Id="rId3" Type="http://schemas.openxmlformats.org/officeDocument/2006/relationships/hyperlink" Target="https://atraccion.lumbre.lat/object/atr-vid-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hyperlink" Target="https://atraccion.lumbre.lat/object/atr-vid-r01-oa06" TargetMode="External"/>
  <Relationship Id="rId4" Type="http://schemas.openxmlformats.org/officeDocument/2006/relationships/hyperlink" Target="https://atraccion.lumbre.lat/object/atr-vid-r01-oa06"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hyperlink" Target="https://atraccion.lumbre.lat/object/atr-vid-r01-oa06" TargetMode="External"/>
  <Relationship Id="rId4" Type="http://schemas.openxmlformats.org/officeDocument/2006/relationships/hyperlink" Target="https://atraccion.lumbre.lat/object/atr-vid-r01-oa06"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hyperlink" Target="https://atraccion.lumbre.lat/object/atr-vid-r01-oa06" TargetMode="External"/>
  <Relationship Id="rId4" Type="http://schemas.openxmlformats.org/officeDocument/2006/relationships/hyperlink" Target="https://atraccion.lumbre.lat/object/atr-vid-r01-oa06"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hyperlink" Target="https://atraccion.lumbre.lat/object/atr-vid-r01-oa06"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hyperlink" Target="https://archive.org/"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6"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portunidad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red de contactos de una red de favores, elegir tres personas con quienes fortalecer un vínculo y escribir el primer mensaj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d no es una lista de nombres ni un banco de favores. Es un conjunto de vínculos que circulan información y confianza. Esta lección distingue la red de contactos de la red de favores, explica por qué los vínculos débiles traen información nueva, propone elegir tres personas con un criterio y enseña a escribir un primer mensaje breve, específico y sin presión. Incluye dos casos ficticios y un ejercicio de tres mensaje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des · contactos · vínculos · oportunidades · trabajo · comunicación · comunidad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d no es una lista de nombres ni un banco de favores. Es un conjunto de vínculos que circulan información y confianza. La diferencia importa porque cada forma tiene sus reglas: una red de contactos se cuida con contexto y constancia; una red de favores se cuida con límites y reciprocidad. Confundirlas convierte una relación en una contabilidad y una contabilidad en resentimiento. Al terminar tendrás tres personas elegidas y un primer mensaje escrito para cada 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puedo escribirle hoy con un motivo real y una petición pequeña? La red no se construye en una cena: se construye en mensajes concretos que no exigen una respuesta inmedi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ontactos y fav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d de contactos es información distribuida. Sabes a qué se dedica alguien, esa persona sabe a qué te dedicas, y cuando aparece una oportunidad uno se acuerda del otro. No hay una deuda exacta: hay confianza y contexto. Una red de favores es otra cosa: alguien hace algo por ti y queda una deuda, a veces explícita, a veces no. Las dos pueden coexistir, pero no se administran igu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ontactos y fav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ila del riesgo: una red de favores sin límites acumula resentimiento; una red de contactos sin contexto se olvid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contacto-favo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ontactos y favor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d de contactos, la frecuencia puede ser baja: un mensaje cada tanto, una conversación al año. Lo que la sostiene es el contexto: recordar qué hace la otra persona y por qué la contactaste. En la red de favores, la frecuencia suele ser alta y urgente, y el riesgo es que la deuda se vuelva una cuenta que nadie lleva con clar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ontactos y favor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vínculos débiles ayuda a entender por qué una red amplia importa. El sociólogo Mark Granovetter describió en 1973 que los conocidos, más que los amigos cercanos, suelen ser la fuente de información nueva: se mueven en círculos distintos y por eso saben cosas que tu círculo no sabe. No es una ley de la vida social, pero es una observación útil: la persona con la que hablas poco puede tener la información que te fal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ontactos y favor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convierte a los conocidos en herramientas. La información circula mejor cuando hay confianza y cuando la relación no se reduce a pedir. La misma investigación sugiere que los vínculos se sostienen con reciprocidad, no con extrac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tres person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ista de cincuenta nombres no es una red: es un archivo. Para fortalecer vínculos hace falta un criterio. Puedes elegir por cercanía (alguien con quien ya hay confianza y se enfrió), por oficio (alguien que sabe algo que necesitas aprender) o por puente (alguien que conoce a mucha gente distinta). Los tres criterios son válidos y no se excluy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tres person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lección tiene un límite práctico: tres personas se pueden atender; treinta no. Atender significa recordar su contexto, escribir con un motivo real y no desaparecer después del favor. Si eliges a alguien solo porque crees que te puede dar algo, el mensaje se va a notar. La red se sostiene cuando la otra persona también gana algo, aunque sea claridad o una conversación interesa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tres person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d no es una máquina expendedor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ir solo cuando necesitas algo es la forma más rápida de quedarte sin red. La constancia no exige una amistad intensa: exige no aparecer únicamente en la urgencia. Si no tienes nada que ofrecer, ofrece atención: una pregunta bien hecha también es un regalo.]]></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deuda se usa aquí en sentido figurado, como deuda de reciprocidad. En lo económico, esto es orientación general y no asesoría financiera personaliz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tres person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d también tiene un límite ético. No se comparte información privada de terceros, no se presenta a dos personas sin avisarles y no se pide un favor que ponga a alguien en un conflicto. Una presentación es una responsabilidad: si sale mal, la confianza que se pierde es la de quien te present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imer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imer mensaje tiene cuatro partes: contexto, motivo, petición pequeña y salida. El contexto dice cómo se conocen o por qué escribes. El motivo explica qué te llevó a pensar en esa persona; tiene que ser específico, no un halago genérico. La petición es pequeña, concreta y opcional. La salida deja claro que no hay presión para respo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imer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aja es la que más importa: una salida clara reduce la culpa de no responder y aumenta la probabilidad de una respues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imer-mensaj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imer mensaj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de estructura: «Hola, nos conocimos en el taller de marzo. Vi que trabajas en logística y estoy ordenando el inventario de un proyecto pequeño. ¿Tendrías quince minutos para contarme cómo lo resuelven? Si no es buen momento, lo entiendo». El mensaje no pide un puesto, no manda un currículum y no exige una respuesta inmediata. Pide información y deja una puerta abier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imer mensaj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también se escribe. Si no hay respuesta, un recordatorio breve a la semana es suficiente; después, se cierra el intento sin dramatismo. Insistir más de dos veces convierte una oportunidad en una molestia. Si hay respuesta, agradecer y devolver algo: un dato, una introducción, una nota út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imer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recuadro es el que se salta: enviar el mismo mensaje a todos ahorra tiempo y destruye el contexto, que es lo único que hace valioso el mensaj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lista-vincul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rimer mensaj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orden: primero la lista, después la prioridad, luego el mensaje y al final el vínculo. La tentación es saltar del primer recuadro al último, como si conocer a alguien fuera tener una relación. La relación se construye con constancia, y la constancia se nota en los mensajes pequeños, no en los grandes gest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os nombres se omiten a propósi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vínculo dormid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lis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quiere cambiar de sector y recuerda a alguien con quien trabajó hace cuatro años. No han hablado desde enton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vínculo dormid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ntex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 mensaje que recuerde el proyecto en común y mencione algo concreto que aprendió entonces. No inventa cercanía ni exagera el recuer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vínculo dormid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eti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una conversación de quince minutos sobre cómo es el sector hoy, no un puesto. La petición es pequeña y la otra persona puede aceptar sin comprometer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1: el vínculo dormid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seguimie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cepta, llega con tres preguntas preparadas y no convierte la charla en una entrevista. Después envía una nota con lo que aprendió y ofrece devolver el favor con algo concre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que no se pidi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lguien quiere conocer a una persona que trabaja en una empresa donde hay una vacante. Un conocido común ofrece presentarl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que no se pidi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nsentimi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que la presentación ocurra, pregunta a las dos partes si están de acuerdo. No comparte el contacto de nadie sin permi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que no se pidi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mensaj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interesada escribe un mensaje breve: quién es, por qué le interesa el trabajo, qué puede aportar y una pregunta concreta sobre el proce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esentación que no se pidi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í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respuesta, no insiste a través del conocido. Agradece la presentación y deja la puerta abierta. La red se cuida no usando al intermediario como arie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lista de tres personas y tres mensajes. Elige a las tres con un criterio explícito: cercanía, oficio o puente. Para cada una escribe el contexto, el motivo, una petición pequeña y una salida. No envíes nada todavía: primero escribe y revisa. Usa iniciales o alias, no nombres completos ni datos de contacto en el ejerci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elige el mensaje que más te cueste enviar y mándalo esa misma semana. El ejercicio se mide por el envío, no por la respuesta. Una respuesta es un dato; la ausencia también. Lo que no se mide es el valor de la persona que no contestó: eso no está en jue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red de contactos de una red de favor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d de contactos siempre es más grand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d de contactos circula información y confianza; la de favores, deuda mutu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d de favores no requiere límite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d de contactos solo funciona entre amigos cercan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construir una red conviene enviar el mismo mensaje a la mayor cantidad de personas posi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imer mensaje tiene contexto, ___, petición pequeña y 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la persona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rcaní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fi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u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acto dormi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guien que sabe lo que necesitas aprende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guien que conoce a mucha gente distin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vínculo que se enfrió con el tiemp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guien con quien ya había confianz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ducta según cuide una red de contactos o una red de favore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acto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vore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ordar el contexto de la otra person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levar la cuenta exacta de lo que te deben]]></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sin pedir nada a camb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arecer solo cuando necesitas alg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sentar a dos personas con permi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Insistir hasta cobrar el favor pendie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so de fortalecer un víncul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 una lista amplia sin orden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stener el vínculo durante el añ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y enviar un mensaje específic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tres personas con un crite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ideas sobre red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conocidos pueden traer información que tu círculo cercano no tien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d se construye enviando el mismo mensaje a todo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e comparte el contacto de alguien sin su permis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alguien no responde, conviene insistir hasta que contest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onstancia importa más que el tamaño de la lis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lista de tres personas con el criterio por el que las eliges y un mensaje para cada una, con contexto, motivo, petición pequeña y salida. Envía al menos uno esta semana. Usa iniciales o alias, no datos de contact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mensaje te da vergüenza, hazlo más pequeño: pide una sola pregunta, no una reunión. Si no sabes qué ofrecer, ofrece atención: una lectura, un dato o una conexión bien pensad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redes y víncu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cono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escribes a es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pequeño y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resión para respo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nculo déb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ocido de otro cír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s pequeños durante 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redes y víncul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1-oa06"/>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rcula en una red de contact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formación y confianza, no una deuda exac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n los vínculos déb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mueven en círculos distintos y traen información nuev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personas conviene atend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con un criterio claro; más se vuelve un archiv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artes tiene un primer mensaj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exto, motivo, petición pequeña y sali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hace con el contacto de otr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tirlo sin permiso ni usarlo para insisti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práctica de relación y no promete que un mensaje produzca una oportunidad. La observación sobre los vínculos débiles se atribuye a Mark Granovetter y a su trabajo de 1973; se presenta como una idea de investigación social, no como una ley. Los ejemplos son ficticios y omiten nombres. Las fuentes de abajo permiten consultar divulgación sobre relaciones y sobre el trabajo original.]]></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social networks» y «weak ties» en la divulgación de la APA: qué se sabe sobre vínculos, apoyo social e inform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
              </a:rPr>
              <a:t><![CDATA[Internet Archive]]></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Granovetter The Strength of Weak Ties 1973»: el artículo original y sus reediciones para leer el argumento comple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tres personas elegidas y un mensaje con contexto, motivo, petición y salida. Sabes que una red no es una lista ni un banco de favores, y que la constancia vale más que el tamaño. Lo siguiente es la pregunta que ordena todo lo anterior: qué estás dispuesto y qué no estás dispuesto a hacer por dine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6"/>
              </a:rPr>
              <a:t><![CDATA[Redes y oportunidad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uidar una red con contexto y sin presión. Siguiente lección: ética del dinero y límites propios.]]></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contacto y favor, y a las cuatro partes del mensaje. Casi siempre el fallo está en escribir solo cuando necesitas algo o en pedir demasiado en el primer mensaj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2026-11-01T06:41:28Z</dcterms:created>
  <dcterms:modified xsi:type="dcterms:W3CDTF">2026-11-01T06:41:28Z</dcterms:modified>
  <dc:title>Redes y oportunidades</dc:title>
  <dc:description>Presentación editable del OA «Redes y oportunidades». Enlace: https://atraccion.lumbre.lat/object/atr-vid-r01-oa06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