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presProps" Target="presProps.xml"/>
  <Relationship Id="rId61" Type="http://schemas.openxmlformats.org/officeDocument/2006/relationships/viewProps" Target="viewProps.xml"/>
  <Relationship Id="rId62"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7]]></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1-oa07]]></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Legal no es lo mismo que ético» (2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Legal no es lo mismo que ético» (3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vid-r01-oa07]]></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Los tres criterios» (2 de 3).]]></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Los tres criterios» (3 de 3).]]></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vid-r01-oa07]]></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vid-r01-oa07]]></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comisión que no se menci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of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una persona vende un servicio y recibe una comisión por recomendar un proveedor. La comisión no aparece en la cotización que entrega a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7]]></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comisión que no se menci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Consent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cliente cree que la recomendación es independiente. No sabe que hay un pago detrás. La información relevante está oculta, aunque el servicio sea bue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7]]></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comisión que no se menci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Daño y transpa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daño puede ser pequeño si el proveedor es bueno, pero la relación se apoya en una suposición falsa. Si el cliente lo supiera, podría elegir otro proveedor o pedir una mejor cond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7]]></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comisión que no se menci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persona decide declarar la comisión en la cotización y ofrecer una alternativa sin comisión. Gana menos por venta, pero conserva la confianza y puede explicar su precio sin esconder una p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7]]></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curso que se vende a quien no puede pag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of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una persona vende un curso de finanzas a alguien que está endeudado y no tiene ingresos estables. La venta es legal y el curso tiene contenido út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7]]></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curso que se vende a quien no puede pag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Consent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persona compradora entiende el precio, pero está bajo presión y cree que el curso resolverá su situación. La información es comprensible; la expectativa no es real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7]]></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curso que se vende a quien no puede pag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Da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pago puede quitarle dinero a una necesidad básica y aumentar su deuda. El daño no viene del contenido, sino del momento y de la promesa implícita de que el curso sustituye una solu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7]]></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curso que se vende a quien no puede pag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vendedora no le vende el curso completo: le ofrece el material gratuito, le dice con claridad qué no resuelve y le sugiere una ruta de orientación. Pierde una venta y evita una relación que se habría ro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7]]></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otra parte sabe lo que acepta y puede decir que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onsentimiento mira la información y la libertad de la otra parte. El daño pregunta a quién afecta y la transparencia pregunta por la publicidad de la decisión. La cuarta opción no es un criterio ético: es una meta. Sin consentimiento, los otros criterios se quedan a med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rimero es el consentimiento: la otra parte sabe qué acepta, cuánto paga y qué reci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1-oa07]]></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ley fija un piso y la costumbre no es un argumento moral. Una práctica legal puede ocultar información o aprovechar una necesidad. Si necesitas decir que todos lo hacen para justificarla, el argumento ya es déb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Que algo sea legal y habitual no lo vuelve é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1-oa07]]></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año · transpa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Daño y transparencia: a quién afecta la decisión y qué pasaría si se conociera completa. Con el consentimiento, los tres se aplican juntos y no se elige el que conv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segundo es el daño: a quién perjudica la decisión y cuánto. El tercero es la transpa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1-oa07]]></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nsentimiento → ¿La otra parte sabe lo que acep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año → ¿A quién perjudica y cuá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ransparencia → ¿Lo haría si se supi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ímite propio → ¿Qué no haría por din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tres criterios miran la decisión; el límite propio mira a la persona que decide. Sin límites escritos, la urgencia suele decidir por ti.]]></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1-oa07]]></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Una cotización con la comisión desglosada → Inform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Un precio distinto según la prisa del cliente → Ocul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Un contrato con letra clara y copia para ambas partes → Inform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Una suscripción que solo se cancela por teléfono → Ocul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Un presupuesto con alcance y plazo explícitos → Inform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Un descuento que exige comprar algo que no se menciona → Ocul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consentimiento informado no exige que el trato sea generoso: exige que la información relevante esté a la vista. Ocultar una comisión o una condición de cancelación cambia la naturaleza del acuer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1-oa07]]></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escribir la oferta sin adornos → Mirar a los afectados y la información → Revisar el límite propio → Elegir la respuesta o pedir camb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la oferta, después los afectados y la información, luego el límite propio y al final la respuesta. Si el límite se revisa al final, la oferta ya tiene demasiada fuer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ercera caja se escribe antes de la of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1-oa07]]></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i el cliente firma, entonces entendió 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y la cuarta no se sostienen: firmar no garantiza comprensión y el dinero no justifica una zona gris. Las otras tres describen el límite de la ley, la prueba de transparencia y la utilidad de escribir los límites 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No basta con que firme; hay que preguntarse si la información es comprensible y si tuvo una oportunidad real de decir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1-oa07]]></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aplica consentimiento, daño y transparencia a una decisión económica propia o a un caso ficticio declarado. Después escribe cinco cosas que no harías por dinero y una que sí harías aunque sea incómoda. Revisa una decisión reciente contra la l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7]]></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Tu ejercicio · Memoria: criterios y lími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7]]></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Tu ejercicio · Memoria: criterios y lími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7]]></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relación hay entre legal y é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ley fija un piso; la ética mira el consentimiento, el daño y la transpa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7]]></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xige el consent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Información comprensible y una oportunidad real de decir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7]]></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prueba la transpa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Imaginando que la decisión se conoce compl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7]]></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escribe la lista de lími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ntes de la oferta, cuando el dinero todavía no está sobre la 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7]]></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una zona gri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 caso donde personas razonables discrepan; no es una autorización automá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7]]></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1-oa07]]></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1930" r:id="rId1"/>
    <p:sldLayoutId id="2482531931" r:id="rId2"/>
    <p:sldLayoutId id="2482531932" r:id="rId3"/>
    <p:sldLayoutId id="2482531933"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0a4bd548f173750ad31fc9abc1743f1ad3028392eb98f1e01.jpg"/>
  <Relationship Id="rId3" Type="http://schemas.openxmlformats.org/officeDocument/2006/relationships/hyperlink" Target="https://atraccion.lumbre.lat/object/atr-vid-r01-oa07"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7"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7"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7"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7"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7"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7"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7"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7"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7"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7" TargetMode="External"/>
  <Relationship Id="rId3" Type="http://schemas.openxmlformats.org/officeDocument/2006/relationships/hyperlink" Target="https://atraccion.lumbre.lat/object/atr-vid-r01-oa07" TargetMode="External"/>
  <Relationship Id="rId4" Type="http://schemas.openxmlformats.org/officeDocument/2006/relationships/hyperlink" Target="https://atraccion.lumbre.lat/object/atr-vid-r01-oa07" TargetMode="External"/>
  <Relationship Id="rId5"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7"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7"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7"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7"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7" TargetMode="External"/>
  <Relationship Id="rId3" Type="http://schemas.openxmlformats.org/officeDocument/2006/relationships/hyperlink" Target="https://atraccion.lumbre.lat/object/atr-vid-r01-oa07" TargetMode="External"/>
  <Relationship Id="rId4" Type="http://schemas.openxmlformats.org/officeDocument/2006/relationships/hyperlink" Target="https://atraccion.lumbre.lat/object/atr-vid-r01-oa07"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7"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7" TargetMode="External"/>
  <Relationship Id="rId3" Type="http://schemas.openxmlformats.org/officeDocument/2006/relationships/hyperlink" Target="https://atraccion.lumbre.lat/object/atr-vid-r01-oa07" TargetMode="External"/>
  <Relationship Id="rId4" Type="http://schemas.openxmlformats.org/officeDocument/2006/relationships/hyperlink" Target="https://atraccion.lumbre.lat/object/atr-vid-r01-oa07" TargetMode="External"/>
  <Relationship Id="rId5"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7"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7"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7"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7"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7"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7"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7"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7"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7"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7"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7"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7"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7"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7"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7"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7"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7"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7"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7"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7"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7"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7"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7"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7" TargetMode="External"/>
  <Relationship Id="rId3" Type="http://schemas.openxmlformats.org/officeDocument/2006/relationships/hyperlink" Target="https://atraccion.lumbre.lat/object/atr-vid-r01-oa07" TargetMode="External"/>
  <Relationship Id="rId4"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7"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7"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7"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7"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7"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7"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7"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7"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7"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7"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7" TargetMode="External"/>
  <Relationship Id="rId3" Type="http://schemas.openxmlformats.org/officeDocument/2006/relationships/hyperlink" Target="https://www.apa.org/" TargetMode="External"/>
  <Relationship Id="rId4" Type="http://schemas.openxmlformats.org/officeDocument/2006/relationships/hyperlink" Target="https://pubmed.ncbi.nlm.nih.gov/" TargetMode="Externa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7"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7" TargetMode="Externa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7"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1-oa07" TargetMode="External"/>
  <Relationship Id="rId3" Type="http://schemas.openxmlformats.org/officeDocument/2006/relationships/notesSlide" Target="../notesSlides/notesSlide57.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Étic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iner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vid-r01-oa07"/>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7"/>
              </a:rPr>
              <a:t><![CDATA[Étic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r tres criterios éticos a una decisión económica propia y explicar qué no estás dispuesto a hacer por diner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7"/>
              </a:rPr>
              <a:t><![CDATA[Étic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anar dinero no dice nada sobre cómo se gana. Esta lección separa lo legal de lo ético, propone tres criterios para examinar una decisión económica —consentimiento, daño y transparencia— y pide escribir una lista de lo que no estás dispuesto a hacer por dinero. Incluye dos casos ficticios con zonas grises, una advertencia sobre el costo de los atajos y el descargo financiero. No es un código moral cerrado: es una herramienta para decidir antes de que la urgencia decida por ti.]]></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7"/>
              </a:rPr>
              <a:t><![CDATA[Étic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7]]></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ética · dinero · consentimiento · transparencia · límites · decisiones · trabajo · caso fictici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7"/>
              </a:rPr>
              <a:t><![CDATA[Étic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anar dinero no dice nada sobre cómo se gana. Una persona puede tener ingresos modestos y decisiones limpias, o ingresos altos y decisiones que sostiene con explicaciones cada vez más largas. Esta lección no te da un código moral cerrado ni te dice qué está bien en todos los casos. Te da tres criterios para examinar una decisión económica concreta y te pide escribir una lista de lo que no estás dispuesto a hacer por dinero. Esa lista vale más cuando se escribe antes de la ofert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7"/>
              </a:rPr>
              <a:t><![CDATA[Étic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7]]></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odría explicar esta decisión completa, sin esconder una parte, a alguien a quien respeto? Si la respuesta necesita una excepción, la excepción es el problem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egal no es lo mismo que étic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7"/>
              </a:rPr>
              <a:t><![CDATA[Étic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y fija un piso, no un techo. Hay conductas legales que perjudican a otros y conductas ilegales que no dañan a nadie; la ética no se resuelve consultando solo el código. Esto importa en el dinero porque muchas decisiones grises no son delito: una comisión que no se explica, un producto que se vende con una promesa exagerada, un precio distinto para quien parece tener pris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egal no es lo mismo que étic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7"/>
              </a:rPr>
              <a:t><![CDATA[Étic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poco se trata de convertir cada compra en un juicio. La ética económica no es un examen de pureza; es una forma de decidir con los ojos abiertos. Hay zonas grises donde personas razonables discrepan, y hay límites donde no. Distinguir las dos cosas evita dos extremos: el cinismo que justifica todo y la rigidez que paraliza cualquier intercambi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egal no es lo mismo que étic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7"/>
              </a:rPr>
              <a:t><![CDATA[Étic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criterio práctico para separar el gris del límite: pregunta si la otra parte, sabiendo lo que tú sabes, seguiría aceptando. Si la respuesta es sí, probablemente estás en una zona gris legítima. Si la respuesta es no, hay una asimetría de información que conviene corregir antes de firm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os tres criteri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7"/>
              </a:rPr>
              <a:t><![CDATA[Étic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imero es el consentimiento: la otra parte sabe qué acepta, cuánto paga y qué recibe. No basta con que firme; hay que preguntarse si la información es comprensible y si tuvo una oportunidad real de decir no. El segundo es el daño: a quién perjudica la decisión y cuánto. Hay daños inevitables en cualquier intercambio, pero no todos son iguales. El tercero es la transparencia: qué pasaría si la decisión se conociera complet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os tres criteri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7"/>
              </a:rPr>
              <a:t><![CDATA[Étic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la tercera fila: la transparencia no es una virtud decorativa; es la prueba de si podrías explicar la decisión sin esconder una parte.]]></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vid-tres-criterios-etica.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os tres criterio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7"/>
              </a:rPr>
              <a:t><![CDATA[Étic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tres criterios se aplican juntos. Un préstamo puede tener consentimiento y transparencia, y aun así causar un daño desproporcionado a alguien vulnerable. Un producto puede no dañar a nadie y ocultar una comisión. Un precio puede ser transparente y aprovecharse de una necesidad urgente. La ética aparece cuando los tres se miran a la vez, no cuando se elige el que convien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os tres criterio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7"/>
              </a:rPr>
              <a:t><![CDATA[Étic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nsentimiento tiene una condición material: la persona tiene que poder decir no sin perder algo esencial. Si el no la deja sin vivienda o sin atención médica, la firma no es una elección libre en el sentido fuerte. Eso no convierte automáticamente en ilegal al que cobra, pero sí obliga a preguntarse qué parte de la relación es trato y qué parte es necesida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os tres criterio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7"/>
              </a:rPr>
              <a:t><![CDATA[Étic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7]]></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zona gris no es una autorización]]></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e algo sea legal y habitual no lo vuelve ético. La costumbre de una industria puede normalizar prácticas que perjudican a quien no tiene información. Si necesitas decir «todos lo hacen» para justificar una decisión, probablemente ya sabes que el argumento es débil.]]></a:t>
            </a:r>
          </a:p>
        </p:txBody>
      </p:sp>
      <p:sp>
        <p:nvSpPr>
          <p:cNvPr id="11"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o es orientación general y no asesoría financiera personalizada. Tampoco sustituye la asesoría legal: cuando hay un contrato, una deuda o una posible falta, la decisión corresponde a un profesional que conozca el cas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o que no harías por diner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7"/>
              </a:rPr>
              <a:t><![CDATA[Étic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ista de límites es personal y no se escribe en abstracto. Sirve para decidir con rapidez cuando la oferta es atractiva y el tiempo para pensar es corto. Se escribe en positivo y en negativo: qué sí estás dispuesto a hacer para ganar, qué no, y qué harías si te lo pidieran. Un límite que nunca se ha pensado es un límite que se negocia en desventaj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o que no harías por diner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7"/>
              </a:rPr>
              <a:t><![CDATA[Étic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tercera caja se escribe antes de la oferta. Si la defines en el momento, el dinero suele ganar la discusión.]]></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vid-decision-etica.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o que no harías por diner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7"/>
              </a:rPr>
              <a:t><![CDATA[Étic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límites que suelen aparecer en la lista: no mentir sobre lo que vendo, no aprovechar una urgencia para subir el precio, no usar información privada de un cliente, no aceptar un trabajo que dañe a alguien, no pedir a un familiar que firme algo que no entiende. No son reglas universales; son ejemplos para que escribas las tuyas.]]></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hay un límite de cantidad y de tiempo. Aceptar un trabajo extra un mes es distinto de sostener dos empleos durante un año a costa de la salud o de la familia. La ética no solo mira el origen del dinero: mira lo que ese dinero cuesta en horas, en vínculos y en atenció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o que no harías por diner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7"/>
              </a:rPr>
              <a:t><![CDATA[Étic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último recuadro explica por qué un atajo barato puede salir caro: la reparación no se paga con el dinero que se ganó.]]></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vid-costo-atajo.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o que no harías por diner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7"/>
              </a:rPr>
              <a:t><![CDATA[Étic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sto de un atajo no aparece en la primera factura. Aparece en la confianza de quienes te conocen, en la posibilidad de mirar a alguien a los ojos y en el tiempo que tarda reparar una reputación. Ese costo rara vez se calcula antes de aceptar, y casi siempre se recuerda despué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7"/>
              </a:rPr>
              <a:t><![CDATA[Étic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ver el procedimiento completo. No son personas reales ni recomendaciones: las cantidades son un ejemplo y las decisiones podrían ser distintas con más informació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7"/>
              </a:rPr>
              <a:t><![CDATA[Étic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la comisión que no se menciona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ofer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una persona vende un servicio y recibe una comisión por recomendar un proveedor. La comisión no aparece en la cotización que entrega al client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7"/>
              </a:rPr>
              <a:t><![CDATA[Étic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la comisión que no se menciona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Consentimient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liente cree que la recomendación es independiente. No sabe que hay un pago detrás. La información relevante está oculta, aunque el servicio sea buen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7"/>
              </a:rPr>
              <a:t><![CDATA[Étic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la comisión que no se menciona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Daño y transparenci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año puede ser pequeño si el proveedor es bueno, pero la relación se apoya en una suposición falsa. Si el cliente lo supiera, podría elegir otro proveedor o pedir una mejor condició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7"/>
              </a:rPr>
              <a:t><![CDATA[Étic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la comisión que no se menciona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respuest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ersona decide declarar la comisión en la cotización y ofrecer una alternativa sin comisión. Gana menos por venta, pero conserva la confianza y puede explicar su precio sin esconder una part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7"/>
              </a:rPr>
              <a:t><![CDATA[Étic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el curso que se vende a quien no puede pagarlo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ofer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una persona vende un curso de finanzas a alguien que está endeudado y no tiene ingresos estables. La venta es legal y el curso tiene contenido úti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7"/>
              </a:rPr>
              <a:t><![CDATA[Étic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el curso que se vende a quien no puede pagarlo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Consentimient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ersona compradora entiende el precio, pero está bajo presión y cree que el curso resolverá su situación. La información es comprensible; la expectativa no es realist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7"/>
              </a:rPr>
              <a:t><![CDATA[Étic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el curso que se vende a quien no puede pagarlo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Dañ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ago puede quitarle dinero a una necesidad básica y aumentar su deuda. El daño no viene del contenido, sino del momento y de la promesa implícita de que el curso sustituye una solució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7"/>
              </a:rPr>
              <a:t><![CDATA[Étic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el curso que se vende a quien no puede pagarlo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respuest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vendedora no le vende el curso completo: le ofrece el material gratuito, le dice con claridad qué no resuelve y le sugiere una ruta de orientación. Pierde una venta y evita una relación que se habría rot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7"/>
              </a:rPr>
              <a:t><![CDATA[Étic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es una hoja con dos partes. En la primera, aplica los tres criterios a una decisión económica propia o a un caso ficticio declarado: consentimiento, daño y transparencia, con una línea por criterio. En la segunda, escribe cinco cosas que no harías por dinero y una que sí harías aunque sea incómoda. No escribas montos reales de nadie ni datos de terceros.]]></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final, revisa una decisión reciente con la lista. Si la decisión contradice un límite, no concluyas que eres una mala persona: identifica qué información faltaba o qué presión había. Los límites sirven para la próxima vez, no para juzgar la anterio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7"/>
              </a:rPr>
              <a:t><![CDATA[Étic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as preguntas corresponde al criterio de consentimient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 quién perjudica esta decisión y cuánt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otra parte sabe lo que acepta y puede decir que no?]]></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é pasaría si la decisión se hiciera pública?]]></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uánto dinero puedo ganar en el menor tiemp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7"/>
              </a:rPr>
              <a:t><![CDATA[Étic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una práctica es legal y habitual en una industria, entonces es étic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7"/>
              </a:rPr>
              <a:t><![CDATA[Étic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os tres criterios son consentimiento, ___ y ___.]]></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7"/>
              </a:rPr>
              <a:t><![CDATA[Étic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criterio con la pregunta que lo comprueb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onsentimient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Dañ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Transparenci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ímite propio]]></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 quién perjudica y cuánto?]]></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o haría si se supier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7"/>
              </a:rPr>
              <a:t><![CDATA[Étic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é no haría por diner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otra parte sabe lo que acept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7"/>
              </a:rPr>
              <a:t><![CDATA[Étic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práctica según respete o no el consentimiento informado.]]></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Informado]]></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culto]]></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Una cotización con la comisión desglosada]]></a:t>
            </a:r>
          </a:p>
        </p:txBody>
      </p:sp>
      <p:sp>
        <p:nvSpPr>
          <p:cNvPr id="13" name=""/>
          <p:cNvSpPr txBox="1"/>
          <p:nvPr/>
        </p:nvSpPr>
        <p:spPr>
          <a:xfrm>
            <a:off x="514350" y="3667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Un precio distinto según la prisa del cliente]]></a:t>
            </a:r>
          </a:p>
        </p:txBody>
      </p:sp>
      <p:sp>
        <p:nvSpPr>
          <p:cNvPr id="14"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Un contrato con letra clara y copia para ambas part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7"/>
              </a:rPr>
              <a:t><![CDATA[Étic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7]]></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Una suscripción que solo se cancela por teléfon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Un presupuesto con alcance y plazo explícitos]]></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Un descuento que exige comprar algo que no se menciona]]></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7"/>
              </a:rPr>
              <a:t><![CDATA[Étic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el procedimiento para decidir con criterios.]]></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scribir la oferta sin adornos]]></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egir la respuesta o pedir cambios]]></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Mirar a los afectados y la información]]></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visar el límite propi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7"/>
              </a:rPr>
              <a:t><![CDATA[Étic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escribió estas conclusiones sobre ética y dinero. Marca las que no se sostienen.]]></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ley fija un piso, no un techo para la conducta.]]></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i el cliente firma, entonces entendió todo.]]></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transparencia se prueba imaginando la decisión pública.]]></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 límite que nunca se ha pensado se negocia en desventaja.]]></a:t>
            </a:r>
          </a:p>
        </p:txBody>
      </p:sp>
      <p:sp>
        <p:nvSpPr>
          <p:cNvPr id="13" name=""/>
          <p:cNvSpPr txBox="1"/>
          <p:nvPr/>
        </p:nvSpPr>
        <p:spPr>
          <a:xfrm>
            <a:off x="628650" y="3762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Ganar más dinero siempre justifica una zona gri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7"/>
              </a:rPr>
              <a:t><![CDATA[Étic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aplica consentimiento, daño y transparencia a una decisión económica propia o a un caso ficticio declarado. Después escribe cinco cosas que no harías por dinero y una que sí harías aunque sea incómoda. Revisa una decisión reciente contra la lista.]]></a:t>
            </a:r>
          </a:p>
        </p:txBody>
      </p:sp>
      <p:sp>
        <p:nvSpPr>
          <p:cNvPr id="9" name=""/>
          <p:cNvSpPr txBox="1"/>
          <p:nvPr/>
        </p:nvSpPr>
        <p:spPr>
          <a:xfrm>
            <a:off x="514350" y="33813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un límite te parece obvio, pregúntate cuánto dinero lo pondría a prueba. Si la respuesta es un monto, el límite todavía no está escrito: está supuest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7"/>
              </a:rPr>
              <a:t><![CDATA[Étic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Memoria: criterios y límit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7"/>
              </a:rPr>
              <a:t><![CDATA[Étic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7]]></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ent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be lo que acep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 quién perjud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nspa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haría si se supi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ími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no haría por din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Zona gri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nde personas razonables discrep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 ocul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no aparece en la fac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Memoria: criterios y límite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7"/>
              </a:rPr>
              <a:t><![CDATA[Étic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7]]></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vid-r01-oa07"/>
              </a:rPr>
              <a:t><![CDATA[Abrir el juego en el O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och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7"/>
              </a:rPr>
              <a:t><![CDATA[Étic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relación hay entre legal y étic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7"/>
              </a:rPr>
              <a:t><![CDATA[Étic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ocho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ley fija un piso; la ética mira el consentimiento, el daño y la transparenci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och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7"/>
              </a:rPr>
              <a:t><![CDATA[Étic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xige el consentimient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7"/>
              </a:rPr>
              <a:t><![CDATA[Étic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ocho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Información comprensible y una oportunidad real de decir n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och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7"/>
              </a:rPr>
              <a:t><![CDATA[Étic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prueba la transparenci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7"/>
              </a:rPr>
              <a:t><![CDATA[Étic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ocho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Imaginando que la decisión se conoce complet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och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7"/>
              </a:rPr>
              <a:t><![CDATA[Étic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escribe la lista de límite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7"/>
              </a:rPr>
              <a:t><![CDATA[Étic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ocho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ntes de la oferta, cuando el dinero todavía no está sobre la mes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och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7"/>
              </a:rPr>
              <a:t><![CDATA[Étic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una zona gri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7"/>
              </a:rPr>
              <a:t><![CDATA[Étic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ocho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caso donde personas razonables discrepan; no es una autorización automátic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7"/>
              </a:rPr>
              <a:t><![CDATA[Étic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propone criterios de decisión y no dictamina sobre casos concretos. Las cifras de los ejemplos son ficticias y se declaran; no provienen de ningún estudio. La distinción entre legal y ético se presenta como una herramienta de razonamiento, no como una teoría cerrada. Para un contrato, una deuda o una posible falta, la decisión corresponde a un profesional.]]></a:t>
            </a:r>
          </a:p>
        </p:txBody>
      </p:sp>
      <p:sp>
        <p:nvSpPr>
          <p:cNvPr id="8" name=""/>
          <p:cNvSpPr txBox="1"/>
          <p:nvPr/>
        </p:nvSpPr>
        <p:spPr>
          <a:xfrm>
            <a:off x="514350" y="3267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apa.org/"/>
              </a:rPr>
              <a:t><![CDATA[American Psychological Association]]></a:t>
            </a:r>
          </a:p>
        </p:txBody>
      </p:sp>
      <p:sp>
        <p:nvSpPr>
          <p:cNvPr id="9" name=""/>
          <p:cNvSpPr txBox="1"/>
          <p:nvPr/>
        </p:nvSpPr>
        <p:spPr>
          <a:xfrm>
            <a:off x="514350" y="36385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moral psychology» y «ethical decision making» en la divulgación de la APA: cómo se estudian los juicios morales y qué límites tienen los modelos.]]></a:t>
            </a:r>
          </a:p>
        </p:txBody>
      </p:sp>
      <p:sp>
        <p:nvSpPr>
          <p:cNvPr id="10" name=""/>
          <p:cNvSpPr txBox="1"/>
          <p:nvPr/>
        </p:nvSpPr>
        <p:spPr>
          <a:xfrm>
            <a:off x="514350" y="4267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pubmed.ncbi.nlm.nih.gov/"/>
              </a:rPr>
              <a:t><![CDATA[PubMed]]></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7"/>
              </a:rPr>
              <a:t><![CDATA[Étic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7]]></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ethical decision making business» y «moral disengagement»: revisiones sobre cómo se justifican las conductas grise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7"/>
              </a:rPr>
              <a:t><![CDATA[Étic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tienes tres criterios y una lista de límites. Sabes que lo legal no agota lo ético y que la transparencia se prueba imaginando la decisión completa. Lo siguiente es el reverso del pensamiento positivo: cinco situaciones económicas donde una afirmación no basta y hace falta información, acción y una persona a quien acudir.]]></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7"/>
              </a:rPr>
              <a:t><![CDATA[Étic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9-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30-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1-llena]]></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2-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3-sort]]></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1-oa07"/>
              </a:rPr>
              <a:t><![CDATA[Ética del din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5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4-secuenci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5-detective]]></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examinar una decisión económica con tres criterios. Siguiente lección: los límites del pensamiento positivo en lo económico.]]></a:t>
            </a:r>
          </a:p>
        </p:txBody>
      </p:sp>
      <p:sp>
        <p:nvSpPr>
          <p:cNvPr id="10" name=""/>
          <p:cNvSpPr txBox="1"/>
          <p:nvPr/>
        </p:nvSpPr>
        <p:spPr>
          <a:xfrm>
            <a:off x="514350" y="29241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los tres criterios y a la cascada del atajo. Casi siempre el fallo está en justificar una decisión con la costumbre o con la firma de la otra par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2026-11-01T06:47:37Z</dcterms:created>
  <dcterms:modified xsi:type="dcterms:W3CDTF">2026-11-01T06:47:37Z</dcterms:modified>
  <dc:title>Ética del dinero</dc:title>
  <dc:description>Presentación editable del OA «Ética del dinero». Enlace: https://atraccion.lumbre.lat/object/atr-vid-r01-oa07</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