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puede y qué no puede una afirmación» (2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puede y qué no puede una afirmación» (3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puede y qué no puede una afirmación» (4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1-oa08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Cinco situaciones que piden información» (2 de 3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Cinco situaciones que piden información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1-oa08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1-oa08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El costo de mirar solo lo positivo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tarjeta a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afir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: una persona repite que el próximo mes llegará más dinero y que la tarjeta se acomodará sola. Evita abrir el estado de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tarjeta a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aldo subió, el pago mínimo también y la fecha de corte se acercó. La afirmación no cambió ninguno de los tres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tarjeta a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Cuánto es el saldo, cuál es la tasa y cuánto puedo abonar sin dejar de cubrir la renta? La pregunta se responde con el estado de cuenta y una llam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a tarjeta al lími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lama antes del vencimiento, pide un plan de pagos y anota el acuerdo. Si no hay acuerdo, acude a la institución de protección al consumidor financiero. La afirmación queda como apoyo, no como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espido in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afir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: una persona pierde el empleo y se dice que algo mejor llegará pronto. No revisa su liquidación ni sus derech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espido in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he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y un fin de relación laboral con una fecha, un monto y posibles prestaciones. También hay plazos para reclamar si algo no se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espido in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a pregu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¿Qué me corresponde, qué documentos tengo y a dónde acudo si no se respeta? La respuesta está en la autoridad laboral y en la orientación gratui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despido inesper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úne contratos y recibos, calcula lo que corresponde y acude a la autoridad laboral antes de firmar cualquier finiquito que no entienda. La esperanza puede acompañar, pero no firma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Bajar la tasa de una deuda si se repite con consta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firmación puede cambiar tu disposición a actuar, y eso tiene valor. No cambia contratos, tasas ni obligaciones. Confundir el ánimo con el mecanismo es lo que la lección señala como lí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afirmación puede cambiar el tono emocional con el que te acercas a un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primero es reunir los datos y actuar antes del vencimiento. La actitud puede acompañar, pero no renegocia ni detiene un recargo. Evitar los números aumenta la incertidumbre y reduce el margen de a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imera es una deuda que ya no cabe en el ingreso. La acción no es repetir que el dinero ll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tener · auto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tener y avisar: primero se corta el daño, después se documenta y se presenta el reporte. La calma ayuda a hacerlo, pero no sustituye la denuncia ni el aviso a la ent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ner el daño, avisar al banco o a la plataforma y presentar la denu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uda impagable → Protección al consumidor financi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érdida de empleo → Autoridad labo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 médico → Institución de salu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 fiscal → Contador o autoridad fisc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situación tiene una institución con información oficial. Acudir a la ruta correcta ahorra tiempo y evita decisiones tomadas con miedo o con información in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lamar antes del vencimiento y pedir un plan de pagos →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etir que el dinero llegará pronto → Afir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 el contrato con un contador →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fiar en que todo se acomodará solo → Afir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entar un reporte por fraude →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vitar el estado de cuenta para no sentir miedo → Afir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acciones producen información o cambian una condición; las afirmaciones cambian el ánimo. Ninguna acción garantiza el resultado, pero solo la acción puede modificar el trám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ombrar la situación sin adjetivos → Identificar la institución correcta → Hacer la llamada o la gestión → Anotar el resultado y la fecha sigu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mbrar, identificar la ruta, actuar y registrar. Sin el registro, la gestión se olvida y la urgencia vuelve sin memo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ción puede ser pequeña; lo importante es que saque la situación del terreno de la afir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repites con suficiente fe, la tasa de la deuda b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y la cuarta no se sostienen: la fe no cambia una tasa y esperar ante un fraude aumenta el daño. Las otras tres describen el uso legítimo de la afirmación, el riesgo del optimismo sin datos y la existencia de ru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alguien te dice que una situación económica se arregla solo con cambiar tu mentalidad, pregúntale qué documento, qué plazo y qué institución están impli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1-oa08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escribe una tabla con cinco situaciones económicas, qué necesitas saber, a quién acudir y tu primer paso. Elige la más urgente y haz hoy una sola acción. Usa un caso ficticio declarado si prefieres no escribir el tuy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ejercicio · Memoria: situaciones y ru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ejercicio · Memoria: situaciones y rut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uede cambiar una afirmació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u disposición a mirar y a actuar; no un contrato ni una ta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con una deuda impagabl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unir datos, llamar antes del vencimiento y pedir un plan de pag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ante un frau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tener el daño, avisar a la entidad y presentar el reporte correspon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el optimismo sin datos es riesgo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pospone la revisión y lleva a elegir con información incompl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buscar apoyo profesion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la situación te impide funcionar; no es un tema de menta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1-oa08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1935" r:id="rId1"/>
    <p:sldLayoutId id="2482531936" r:id="rId2"/>
    <p:sldLayoutId id="2482531937" r:id="rId3"/>
    <p:sldLayoutId id="248253193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58f3ffad02f79582ac981a8cac921160d2335231b5660b31.jpg"/>
  <Relationship Id="rId3" Type="http://schemas.openxmlformats.org/officeDocument/2006/relationships/hyperlink" Target="https://atraccion.lumbre.lat/object/atr-vid-r01-oa08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hyperlink" Target="https://atraccion.lumbre.lat/object/atr-vid-r01-oa08" TargetMode="External"/>
  <Relationship Id="rId4" Type="http://schemas.openxmlformats.org/officeDocument/2006/relationships/hyperlink" Target="https://atraccion.lumbre.lat/object/atr-vid-r01-oa08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hyperlink" Target="https://atraccion.lumbre.lat/object/atr-vid-r01-oa08" TargetMode="External"/>
  <Relationship Id="rId4" Type="http://schemas.openxmlformats.org/officeDocument/2006/relationships/hyperlink" Target="https://atraccion.lumbre.lat/object/atr-vid-r01-oa08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hyperlink" Target="https://atraccion.lumbre.lat/object/atr-vid-r01-oa08" TargetMode="External"/>
  <Relationship Id="rId4" Type="http://schemas.openxmlformats.org/officeDocument/2006/relationships/hyperlink" Target="https://atraccion.lumbre.lat/object/atr-vid-r01-oa08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hyperlink" Target="https://atraccion.lumbre.lat/object/atr-vid-r01-oa08" TargetMode="External"/>
  <Relationship Id="rId4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hyperlink" Target="https://www.apa.org/" TargetMode="Externa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1-oa08" TargetMode="External"/>
  <Relationship Id="rId3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nsamien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sitiv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nómic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vid-r01-oa08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r cinco situaciones económicas que requieren información y acción, no afirmaciones, y describir a quién acudir en cada u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 en positivo puede acompañar una decisión, pero no cambia un contrato, una tasa ni una fecha de pago. Esta lección marca el límite: cinco situaciones económicas donde hace falta información y acción, y una ruta de a quién acudir en cada una. También explica por qué el optimismo sin datos puede aumentar el riesgo y cómo distinguir una afirmación útil de una que solo calma. Incluye dos casos ficticios y el descargo financi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ensamiento positivo · dinero · deudas · fraude · empleo · información · límites · caso fictici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sar en positivo puede acompañar una decisión, pero no cambia un contrato, una tasa ni una fecha de pago. Esta lección no te pide que dejes de tener pensamientos amables; te pide que no les pidas tareas que no pueden hacer. Hay situaciones económicas donde la afirmación calma y la información resuelve. Al terminar podrás nombrar cinco de esas situaciones y decir a quién acudir en cada u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rte de esta situación se mueve con una afirmación y qué parte se mueve con un documento, una llamada o una institución? La respuesta cambia el orden de tus próximos paso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puede y qué no puede una afirmación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firmación puede cambiar el tono emocional con el que te acercas a un problema. Puede recordarte una intención, reducir la rumiación o ayudarte a empezar una tarea. Eso no es poco. Lo que no puede es modificar las condiciones de un contrato, el saldo de una deuda o la decisión de otra persona. La confusión entre esas dos cosas es el corazón de muchos consejos económicos vacío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puede y qué no puede una afirmación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adición del Nuevo Pensamiento sostuvo que el pensamiento orienta las condiciones materiales. Se puede estudiar como creencia, con sus autores y su época, pero no se puede presentar como un mecanismo comprobado. La investigación sobre afirmaciones y bienestar reporta efectos modestos y acotados; la investigación sobre decisiones económicas muestra que la información, el tiempo y los recursos pesan mucho más que una frase repeti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puede y qué no puede una afirmación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una afirmación puede hacer: cambiar tu disposición a mirar, reducir la evitación y ayudarte a empezar una conversación difíci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puede hacer: bajar una tasa, detener un embargo, crear demanda para un producto o sustituir un documento firm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conviene añadir: una pregunta exacta, una llamada y una fecha. La afirmación sin acción se queda en el primer recuadr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puede y qué no puede una afirmación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efecto secundario del optimismo sin datos: puede aumentar el riesgo. Quien cree que todo se resolverá tiende a posponer la revisión del contrato, a no leer la letra pequeña y a confiar en que el ingreso del próximo mes cubrirá el gasto de este. La confianza sin información no es una virtud financiera: es una forma de apost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inco situaciones que piden inform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inco situaciones de la tabla comparten una característica: no dependen solo de tu ánimo. Dependen de un contrato, de una institución, de un derecho o de un cálculo. En cada una hay una acción posible y una persona o entidad con información oficial. La tabla no sustituye la asesoría; indica por dónde empez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inco situaciones que piden inform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tercera columna: en las cinco situaciones hay una institución con información oficial. Ninguna se resuelve solo con una frase de alien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cinco-situaciones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inco situaciones que piden informa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es una deuda que ya no cabe en el ingreso. La acción no es repetir que el dinero llega: es reunir los datos, llamar antes del vencimiento y pedir un plan de pagos. La segunda es la pérdida de empleo: conviene conocer los derechos de liquidación y los plazos, y acudir a la autoridad laboral si no se respetan. La tercera es un gasto médico: antes de firmar un plan de pagos, hay que saber qué cubre la institución de salud y qué n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inco situaciones que piden informa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rta es un fraude. Aquí la urgencia manda: detener el daño, avisar al banco o a la plataforma y presentar la denuncia o el reporte correspondiente. La quinta es un problema fiscal: un cálculo mal hecho no se corrige con una afirmación, se corrige revisando el documento con un contador o con la autoridad fiscal. Ninguna de las cinco se resuelve en soledad, y ninguna exige contar tu vida entera en una conversación públic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inco situaciones que piden informa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idado con quien promete resolver todo con una fras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lguien te dice que una situación económica se arregla solo con cambiar tu mentalidad, pregúntale qué documento, qué plazo y qué institución están implicados. Si no puede responder, no está resolviendo tu problema: te está vendiendo calm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 es orientación general y no asesoría financiera personalizada. Las rutas de la tabla son orientativas y dependen del país; la información oficial y el caso concreto los revisa la institución o el profesional correspondient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de mirar solo lo posi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optimismo tiene un lugar, pero cuando se convierte en la única mirada produce tres costos. El primero es el retraso: lo que no se revisa hoy se revisa con recargo. El segundo es la mala selección: se elige la opción que suena mejor y no la que tiene mejores condiciones. El tercero es la culpa: cuando el resultado no llega, la persona concluye que no pensó con suficiente fuerza, en lugar de revisar el contrato o el mercad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de mirar solo lo posi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caja es la que manda: si el hecho contradice la afirmación, el hecho tiene la última palab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afirmacion-accion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de mirar solo lo posi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lternativa no es el pesimismo. Es una forma de realismo que hace una pregunta antes de cada afirmación: ¿qué evidencia tengo y qué haría distinto si esa evidencia cambiara? Esa pregunta no apaga el ánimo; lo pone a trabajar en algo concret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de mirar solo lo positiv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ndo recuadro no es una condena: es un dato. Un contrato se puede renegociar, pero no se renegocia con una afi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afirmacion-no-mueve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de mirar solo lo positiv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dena de la figura muestra por qué una afirmación sola no basta. El pensamiento puede cambiar; el contrato firmado no cambia por sí solo; el pago vence igual; el recargo se acumula. Hay eslabones que se mueven con una llamada, una renegociación o una denuncia. La afirmación puede darte el ánimo para hacer la llamada, y ahí termina su trabaj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costo de mirar solo lo positiv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 conviene distinguir la situación de la identidad. «Estoy en una deuda impagable» describe una situación; «soy un fracaso» describe una sentencia. La primera se puede trabajar con datos; la segunda no se resuelve con una tabla. Si la segunda aparece con fuerza y te impide funcionar, busca apoyo profesional; no es un tema de mentalid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el procedimiento completo. No son personas reales ni recomendaciones: las cantidades son un ejempl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tarjeta al límite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afirm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una persona repite que el próximo mes llegará más dinero y que la tarjeta se acomodará sola. Evita abrir el estado de cuent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tarjeta al límite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aldo subió, el pago mínimo también y la fecha de corte se acercó. La afirmación no cambió ninguno de los tres dat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tarjeta al límite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 es el saldo, cuál es la tasa y cuánto puedo abonar sin dejar de cubrir la renta? La pregunta se responde con el estado de cuenta y una llama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la tarjeta al límite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 antes del vencimiento, pide un plan de pagos y anota el acuerdo. Si no hay acuerdo, acude a la institución de protección al consumidor financiero. La afirmación queda como apoyo, no como métod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espido inesperado · Paso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afirm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una persona pierde el empleo y se dice que algo mejor llegará pronto. No revisa su liquidación ni sus derech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espido inesperado · Paso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hech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fin de relación laboral con una fecha, un monto y posibles prestaciones. También hay plazos para reclamar si algo no se cump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espido inesperado · Paso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a 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e corresponde, qué documentos tengo y a dónde acudo si no se respeta? La respuesta está en la autoridad laboral y en la orientación gratuit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despido inesperado · Paso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a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úne contratos y recibos, calcula lo que corresponde y acude a la autoridad laboral antes de firmar cualquier finiquito que no entienda. La esperanza puede acompañar, pero no firma por t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es una tabla con cinco situaciones posibles —deuda, empleo, gasto médico, fraude y tema fiscal— y tres columnas: qué necesitas saber, a quién acudir y cuál es tu primer paso. Usa un caso ficticio declarado si no quieres escribir tu situación. No anotes números de cuenta, identificaciones ni contraseñ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 elige la situación más urgente y haz hoy una sola acción: una llamada, una búsqueda en el sitio oficial o una conversación con alguien de confianza. La acción puede ser pequeña; lo importante es que saque la situación del terreno de la afirmación y la ponga en el de la informa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uede hacer una afirmación en una situación económica difíci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mbiar las condiciones del contrato firm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Bajar la tasa de una deuda si se repite con constanc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yudarte a mirar el problema y a empezar una acció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stituir la información oficial y la asesorí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a deuda que no puedes pagar, lo primero es mantener una actitud positiva y no revisar los númer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 un fraude, la prioridad es ___ el daño y avisar a la ___ y a la entidad financier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ituación con la ruta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uda impag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érdida de emple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Gasto médic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blema fisc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utoridad laboral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nstitución de salud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tador o autoridad fisc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tección al consumidor financiero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respuesta según sea información y acción o solo una afi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firmac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lamar antes del vencimiento y pedir un plan de pag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petir que el dinero llegará pro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 el contrato con un contador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nfiar en que todo se acomodará so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entar un reporte por frau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vitar el estado de cuenta para no sentir mie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pasos ante una situación económica urg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mbrar la situación sin adjetiv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notar el resultado y la fecha sigu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dentificar la institución correc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cer la llamada o la gestión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cribió estas frases sobre pensamiento positivo y diner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afirmación puede ayudar a empezar una conversación difíci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repites con suficiente fe, la tasa de la deuda baj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optimismo sin datos puede aumentar el riesg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te un fraude, conviene esperar y no avisar a nadi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762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ada situación económica difícil tiene una ruta de inform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escribe una tabla con cinco situaciones económicas, qué necesitas saber, a quién acudir y tu primer paso. Elige la más urgente y haz hoy una sola acción. Usa un caso ficticio declarado si prefieres no escribir el tuy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abes a quién acudir, empieza por la institución que regula el producto o el servicio. Si la situación te paraliza, pide a alguien de confianza que te acompañe a hacer la primera llam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situaciones y ru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u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ección al consumi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l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ridad labo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sto méd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stitución de salu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au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utoridad y entidad financi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ma fis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 o autoridad fis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firm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oyo, no méto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situaciones y ruta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vid-r01-oa08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uede cambiar una afirmación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disposición a mirar y a actuar; no un contrato ni una tas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con una deuda impagable?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r datos, llamar antes del vencimiento y pedir un plan de pagos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ante un fraud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ner el daño, avisar a la entidad y presentar el reporte correspondient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el optimismo sin datos es riesgoso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pospone la revisión y lleva a elegir con información incomplet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buscar apoyo profesional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antes de la lección nueve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a situación te impide funcionar; no es un tema de mentalida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istingue el apoyo emocional de la acción económica y no afirma que una afirmación produzca resultados materiales. Las rutas de la tabla son orientativas y dependen del país; no se citan números de teléfono ni trámites inventados. Las cifras de los ejemplos son ficticias. Las fuentes de abajo permiten consultar divulgación sobre optimismo, decisiones y estrés económ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optimism bias» y «positive thinking» en la divulgación de la APA: qué se ha estudiado y qué límites tiene el pensamiento positiv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optimism bias financial decisions» y «financial stress coping»: revisiones sobre optimismo, riesgo y conducta económica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puedes nombrar cinco situaciones donde la afirmación no basta y decir a quién acudir en cada una. Sabes que el optimismo sin datos puede aumentar el riesgo y que la acción, aunque sea pequeña, cambia el terreno. Lo siguiente es el primer tema de la segunda ruta: los vínculos, y lo que en ellos sí depende de ti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30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1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2-lle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3-matc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4-sort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1-oa08"/>
              </a:rPr>
              <a:t><![CDATA[Los límites del pensamiento positivo en lo económic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5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5-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6-det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distingues el apoyo emocional de la acción económica. Siguiente lección: relaciones y lo que sí depende de ti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as cinco situaciones y a la cascada de lo que una afirmación no mueve. Casi siempre el fallo está en esperar que el ánimo haga el trabajo del documen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2026-11-01T06:47:42Z</dcterms:created>
  <dcterms:modified xsi:type="dcterms:W3CDTF">2026-11-01T06:47:42Z</dcterms:modified>
  <dc:title>Los límites del pensamiento positivo en lo económico</dc:title>
  <dc:description>Presentación editable del OA «Los límites del pensamiento positivo en lo económico». Enlace: https://atraccion.lumbre.lat/object/atr-vid-r01-oa08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