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írculo de lo propi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fantasía de cambiar al otro»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fantasía de cambiar al otro»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Una acción prop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mistad qu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os amigas hablaban cada semana y hace meses que solo se escriben para organizar algo. Una de ellas siente que la otra ya no la bu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mistad qu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Separar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depende de ella: escribir, proponer un plan, decir que extraña la conversación. Lo que no: que la otra tenga el mismo tiempo, las mismas ganas o la mism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mistad qu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 mes, manda un mensaje los martes con algo concreto, sin pedir respuesta inmediata, y propone una caminata el sábado. No lo hace para probar a la otra: lo hace porque quiere cuidar el vín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mistad qu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mira si hubo conversación y si el vínculo se siente distinto. Si la otra solo responde por compromiso, acepta la información y decide cuánta energía seguir poniendo. La decisión de quedarse también es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flicto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n una comida familiar, un pariente hace comentarios sobre las decisiones de otro. La persona afectada responde con silencio y luego se queda con el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flicto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Separar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depende de ella: decir que el comentario le molestó, pedir que no se repita y decidir cuánto tiempo quedarse. Lo que no: que el pariente cambie de opinión o pida discul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flicto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la siguiente comida, escribe una frase breve: «Cuando se habla de mis decisiones en la mesa, me incómoda; prefiero que me lo preguntes a mí». La dice una vez,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flicto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comentario se repite, aplica una consecuencia que dependa de ella: cambia de tema, se retira antes o deja de asistir a esa comida. No es un castigo: es un límite qu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cir una cosa que agradezco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depende de ti: es una conducta observable con frecuencia. Las otras dependen de la decisión o del sentimiento de la otra persona, o son una espera pasiva. Influir no es lo mismo que contro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l lado propio están las cosas que puedes hacer si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personas cambian por sus razones, su historia y su decisión, no porque alguien las imagine distinto. Lo que puedes hacer es crear condiciones: hablar claro, escuchar, cumplir y aceptar un no. El consentimiento no se fabrica con pensamiento pos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ersonas cambian por sus razones, su historia, su contexto y su decisión; no porque alguien las imagin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ímites · sent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mites y sentimientos: puedes decidir lo que haces y lo que aceptas; no puedes decidir lo que el otro siente. Separar las dos cosas reduce la culpa y el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us actos, tus palabras, tus límites y tus peticiones dependen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u forma de escuchar →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nojo del otro → No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u límite de tiempo →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decisión de quedarse → No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ontera no es una excusa para desentenderse: es un recordatorio de dónde termina tu responsabilidad y empieza la libertad d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uchar diez minutos sin interrumpir → Ac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grar que me conteste el mismo día →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r que algo me molestó, una vez → Ac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cer que se dé cuenta de su error →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poner un plan concreto para el sábado → Ac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seguir que cambie de actitud →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cciones propias se pueden ejecutar sin permiso; las expectativas necesitan que el otro obedezca. Elegir una acción propia no garantiza el resultado, pero devuelve el control de tu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ribir la queja sin adjetivos → Nombrar el deseo propio → Elegir una acción observable → Revisar qué cambió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queja, después el deseo, luego la acción y al final la revisión. La queja sin deseo se queda en el reproche; el deseo sin acción se queda en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muestra el cambio de foco: de la queja sobre el otro al dese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imagen mental suficientemente fuerte cambia la conduct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la imagen mental no cambia la conducta ajena y la falta de cambio no siempre es culpa tuya. Las otras tres describen la frontera, la acción propia y el límite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entre influir e intentar controlar es la misma que hay entre ofrecer una puerta y empujar a alguien por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 vínculo concreto y escribe tres columnas: lo que depende de ti, lo que no y una acción propia para este mes, con frecuencia y final. Revisa al cabo del periodo si hiciste la acción y qué cambió. Usa iniciales o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vínculos y front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vínculos y front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pende de ti en un vín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us actos, palabras, límites y peticiones; no los sentimientos ni las decisiones d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uelve propia a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pueda hacer sin que la otra persona obed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funciona imaginar que alguien camb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conducta ajena depende de sus razones y su decisión, no de tu imagen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vínculo incluye viol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uscar ayuda, poner distancia y acudir a los recursos de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al final d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hiciste la acción y qué cambió en el clima, sin exigi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2031" r:id="rId1"/>
    <p:sldLayoutId id="2482532032" r:id="rId2"/>
    <p:sldLayoutId id="2482532033" r:id="rId3"/>
    <p:sldLayoutId id="24825320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46e61dfcd750d251caabe9c8241fa0fffd2ad1f84dea5461.jpg"/>
  <Relationship Id="rId3" Type="http://schemas.openxmlformats.org/officeDocument/2006/relationships/hyperlink" Target="https://atraccion.lumbre.lat/object/atr-vid-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hyperlink" Target="https://atraccion.lumbre.lat/object/atr-vid-r02-oa01" TargetMode="External"/>
  <Relationship Id="rId4" Type="http://schemas.openxmlformats.org/officeDocument/2006/relationships/hyperlink" Target="https://atraccion.lumbre.lat/object/atr-vid-r02-oa01"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hyperlink" Target="https://atraccion.lumbre.lat/object/atr-vid-r02-oa01" TargetMode="External"/>
  <Relationship Id="rId4" Type="http://schemas.openxmlformats.org/officeDocument/2006/relationships/hyperlink" Target="https://atraccion.lumbre.lat/object/atr-vid-r02-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hyperlink" Target="https://atraccion.lumbre.lat/object/atr-vid-r02-oa01" TargetMode="External"/>
  <Relationship Id="rId4" Type="http://schemas.openxmlformats.org/officeDocument/2006/relationships/hyperlink" Target="https://atraccion.lumbre.lat/object/atr-vid-r02-oa01"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hyperlink" Target="https://atraccion.lumbre.lat/object/atr-vid-r02-oa01"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1"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l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p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 que depende de ti en una relación de lo que no, y escribir una acción propia para mejorar un vínculo concre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vínculos hay una parte que puedes cuidar y otra que no te pertenece. Esta lección separa las dos con una lista concreta: tus actos, tus palabras, tus límites y tus peticiones dependen de ti; los sentimientos, las decisiones y el tiempo de la otra persona no. También desmonta la fantasía de cambiar a alguien con una imagen mental y propone una acción propia, observable y revisable para un vínculo concreto. Incluye dos casos ficticios y un ejercicio de una pági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laciones · vínculos · límites · consentimiento · acción · comunicación · autonomía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vínculos hay una parte que puedes cuidar y otra que no te pertenece. Esta lección separa las dos. Tus actos, tus palabras, tus límites y tus peticiones dependen de ti; los sentimientos, las decisiones y el tiempo de la otra persona no. Confundir las columnas produce dos errores opuestos: culparte por lo que no controlas o intentar controlar lo que no te toca. Al terminar tendrás una acción propia, observable y revisable para un vínculo concre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rte de este vínculo puedo hacer distinta esta semana sin necesitar que la otra persona cambie primero? La respuesta es tu acción; el resto es negociación, paciencia o dista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írculo de lo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de separar lo que depende de ti de lo que no tiene una formulación antigua. Epicteto, en el Enchiridion, distingue lo que está en nuestro poder —el juicio, el deseo, la acción— de lo que no está: el cuerpo, la reputación, los resultados. No hace falta adoptar toda su filosofía para usar la distinción. En un vínculo, la pregunta práctica es siempre la misma: ¿esto que me molesta es una conducta mía o una decisión aje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írculo de lo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fila: puedes cuidar el vínculo todos los días y aun así no decidir por la otra persona. Confundir las dos columnas produce culpa o contro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depende-de-ti.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írculo de lo prop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ado propio están las cosas que puedes hacer sin permiso: escuchar, preguntar, ofrecer, poner un límite, pedir una reparación, elegir con quién compartes tu tiempo. Del lado ajeno están los sentimientos de la otra persona, su ritmo, sus decisiones y su interpretación de los hechos. Puedes influir en todo eso, a veces; no puedes decidir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írculo de lo prop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distinción no es una excusa para desentenderse. Que no puedas controlar el sentimiento ajeno no significa que tus actos no importen. Significa que la responsabilidad termina donde empieza la libertad del otro. Asumir más responsabilidad de la que te toca suena a compromiso, pero muchas veces es una forma de control disfrazada de cuid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antasía de cambiar al ot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versión del pensamiento mágico aplicada a los vínculos: creer que una imagen mental, una afirmación o una actitud suficientemente intensa va a cambiar la conducta de otra persona. No se sostiene. Las personas cambian por sus razones, su historia, su contexto y su decisión; no porque alguien las imagine distinto. La atracción y el afecto no se decretan, y el consentimiento no se fabrica con pensamiento positiv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antasía de cambiar al ot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hacer es crear condiciones: hablar con claridad, escuchar sin interrumpir, cumplir lo que prometes, ofrecer un espacio y aceptar un no. Eso mejora la calidad de la relación y, a veces, invita al otro a moverse. No lo garantiza. La diferencia entre influir e intentar controlar es la misma que hay entre ofrecer una puerta y empujar a alguien por el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antasía de cambiar al ot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límite que conviene nombrar: si la relación incluye violencia, amenazas o control, la respuesta no es una acción propia para mejorar el vínculo. Es buscar ayuda, poner distancia y acudir a los recursos de protección que existan en tu país. Ninguna lección sobre vínculos sustituye esa ru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acción prop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cción propia se reconoce porque se puede hacer sin que la otra persona obedezca. «Ser más paciente» no es una acción: es una categoría. «Escuchar diez minutos sin interrumpir cuando me cuente algo del trabajo» sí lo es. «Hacer que me valore» no es una acción. «Decirle una cosa que agradezco cada semana» sí lo 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acción prop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s la prueba: si la acción necesita que la otra persona obedezca, no es una acción propi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accion-prop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acción prop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necesita frecuencia y un final. Una vez no cambia un vínculo; para siempre no se puede revisar. Elige un periodo corto, por ejemplo un mes, y una frecuencia que puedas sostener. Al final del periodo, revisa qué cambió en el clima y qué no. La revisión no juzga a la otra persona: mira si tu parte fue posible y si tuvo el efecto que esperab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acción prop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cción mínim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acción te da vergüenza o te parece demasiado, hazla más pequeña. Un mensaje de dos líneas, una pregunta, diez minutos de atención. La acción mínima se puede repetir; la acción heroica se abandona al tercer dí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acción prop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s el más honesto: tu acción puede mejorar el clima, pero no controla lo que la otra persona deci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intencion-vincul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acción prop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cambio de foco: de la queja sobre el otro al deseo propio, de ahí a una conducta observable y al final a una revisión sin garantía. Ese último paso es el que evita la decepción: no prometiste que el vínculo mejoraría, prometiste hacer tu parte y mirar el result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situaciones se simplifican para mostrar el méto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amistad que se enfri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quej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os amigas hablaban cada semana y hace meses que solo se escriben para organizar algo. Una de ellas siente que la otra ya no la bus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amistad que se enfri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Separar colum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pende de ella: escribir, proponer un plan, decir que extraña la conversación. Lo que no: que la otra tenga el mismo tiempo, las mismas ganas o la misma disponibilid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amistad que se enfri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 mes, manda un mensaje los martes con algo concreto, sin pedir respuesta inmediata, y propone una caminata el sábado. No lo hace para probar a la otra: lo hace porque quiere cuidar el víncu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amistad que se enfri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mira si hubo conversación y si el vínculo se siente distinto. Si la otra solo responde por compromiso, acepta la información y decide cuánta energía seguir poniendo. La decisión de quedarse también es prop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conflicto familia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quej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una comida familiar, un pariente hace comentarios sobre las decisiones de otro. La persona afectada responde con silencio y luego se queda con el enoj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conflicto familia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Separar columna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pende de ella: decir que el comentario le molestó, pedir que no se repita y decidir cuánto tiempo quedarse. Lo que no: que el pariente cambie de opinión o pida disculp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conflicto familia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siguiente comida, escribe una frase breve: «Cuando se habla de mis decisiones en la mesa, me incómoda; prefiero que me lo preguntes a mí». La dice una vez, sin adjetiv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l conflicto familia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mentario se repite, aplica una consecuencia que dependa de ella: cambia de tema, se retira antes o deja de asistir a esa comida. No es un castigo: es un límite que puede soste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página con un vínculo concreto y tres columnas: lo que depende de ti, lo que no depende de ti y una acción propia para este mes. La acción tiene que ser observable, con frecuencia y con un final. Usa iniciales o un caso ficticio declarado; no escribas nombres completos ni información privada de otras person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l mes, revisa dos cosas: si hiciste la acción y qué cambió en el clima. Si no la hiciste, el obstáculo era tuyo y se puede planear. Si la hiciste y el vínculo no cambió, tienes información sobre lo que la otra persona decide, y esa información también te permite eleg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s una acción propia en un víncu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 que la otra persona me valor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eguir que cambie de opinión con una conversaci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 una cosa que agradezco cada seman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que me busque para saber si le impor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imaginas con suficiente intensidad que una persona cambie, su conducta camb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vínculo dependen de ti tus actos y tus ___, no los ___ de la otra perso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con el lad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u forma de escuch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nojo del ot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u límite de tiemp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decisión de quedars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depende de ti]]></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pende de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epende de ti]]></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pende de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a una acción propia o una expectativa sobre el ot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ción prop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pectativ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uchar diez minutos sin interrumpi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grar que me conteste el mismo dí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r que algo me molestó, una vez]]></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cer que se dé cuenta de su err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poner un plan concreto para el sáb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seguir que cambie de actitud]]></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aso de la queja a la revis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r la queja sin adjetiv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qué cambió y qué n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una acción observa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mbrar el deseo prop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ideas sobre vínculo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edes cuidar tu parte de un vínculo sin decidir por el otr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imagen mental suficientemente fuerte cambia la conducta ajen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acción propia se reconoce porque no necesita que el otro obedezc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otro no cambia, la culpa es siempre tuy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 una relación con violencia, la respuesta es buscar protec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 vínculo concreto y escribe tres columnas: lo que depende de ti, lo que no y una acción propia para este mes, con frecuencia y final. Revisa al cabo del periodo si hiciste la acción y qué cambió. Usa iniciales o un caso fictic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acción necesita que el otro cambie para funcionar, no es propia: hazla más pequeña hasta que dependa solo de ti. Si el vínculo incluye violencia o control, no es un ejercicio de acción propia: busca ayuda y protecció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vínculos y fronte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solo de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ta que el otro obedez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ceptas y lo qu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í que se puede 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ar condiciones, no for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qué cambió sin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vínculos y fronter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2-oa01"/>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iez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pende de ti en un víncul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iez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s actos, palabras, límites y peticiones; no los sentimientos ni las decisiones del ot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iez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uelve propia a una a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iez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pueda hacer sin que la otra persona obedez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iez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funciona imaginar que alguien cambi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iez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conducta ajena depende de sus razones y su decisión, no de tu imagen ment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iez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vínculo incluye viol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iez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r ayuda, poner distancia y acudir a los recursos de protec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iez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al final del perio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iez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iciste la acción y qué cambió en el clima, sin exigir un result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a distinción práctica y no promete que un vínculo mejore. La idea de separar lo propio de lo ajeno se atribuye a Epicteto y se presenta como filosofía, no como hallazgo científico. Los casos son ficticios y se simplifican. Las fuentes de abajo ofrecen divulgación sobre relaciones y comunicación; no sustituyen la atención de un profesional cuando hay violencia o sufrimiento grave.]]></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healthy relationships» y «boundaries» en la divulgación de la APA: comunicación, autonomía y señales de una relación saludab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lationship quality communication» y «social support»: revisiones sobre vínculos, apoyo y conflicto, sin recetas de result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parte de un vínculo te toca y cuál no, y tienes una acción propia para un caso concreto. Sabes que influir no es controlar y que el consentimiento no se fabrica. Lo siguiente es la herramienta que hace posible esa acción: formular un límite en una frase clara, sin acusación y con una consecuencia que puedas sosten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1"/>
              </a:rPr>
              <a:t><![CDATA[Relaciones: lo que sí depende de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lo propio de lo ajeno en un vínculo. Siguiente lección: comunicación y límites.]]></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dos columnas y a la cascada de la queja a la acción. Casi siempre el fallo está en elegir una acción que necesita que el otro obedez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2026-11-01T06:49:18Z</dcterms:created>
  <dcterms:modified xsi:type="dcterms:W3CDTF">2026-11-01T06:49:18Z</dcterms:modified>
  <dc:title>Relaciones: lo que sí depende de ti</dc:title>
  <dc:description>Presentación editable del OA «Relaciones: lo que sí depende de ti». Enlace: https://atraccion.lumbre.lat/object/atr-vid-r02-oa01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