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límite y qué no» (2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límite y qué no» (3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 límite y qué no» (4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frase en cuatro partes»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frase en cuatro partes»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consecuencia que puedes sostene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nsaje a media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compañera de trabajo escribe a medianoche esperando respuesta inmediata. Ya ocurrió tres veces en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nsaje a media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ersona que recibe el mensaje revisa el teléfono, se desvela y al día siguiente trabaja cansada. El efecto es suyo y se puede decir sin ac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nsaje a media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 las nueve no reviso mensajes de trabajo. Si es urgente, llámame; si no, lo veo por la mañana». La petición es concreta y distingue la urgenci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ensaje a media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mensaje llega de noche y no es una llamada, no responde hasta la mañana siguiente. No necesita anunciar un castigo: cumple lo que d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visita sin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 familiar pasa por la casa sin avisar y se queda a comer. La persona que vive ahí tiene planes y no sabe cómo dec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visita sin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siente invadida y luego culpable por sentirse así. El efecto incluye las dos cosas, y conviene nombrar solo la primera para no abrir un juicio sobre sí mis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visita sin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venir, mándame un mensaje. Si tengo planes, te digo y lo dejamos para otro día». La petición no prohíbe la visita: pide un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visita sin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lega sin aviso y hay planes, abre la puerta, saluda y mantiene el plan. No es un castigo: es la consecuencia que anunció y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yer llegaste a las once y no pude dormir; avísame si vienes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mbra un hecho, su efecto y una petición, sin adjetivos ni amenaza. La primera y la cuarta acusan o diagnostican; la tercera promete una consecuencia que no depende solo de quien la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hecho se dice sin juicio: «llegaste a las once» en lugar de «siempre llegas tardís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secuencia describe lo que tú harás: irte a dormir, no esperar, retirarte de la conversación. Si necesita que el otro cambie primero, no es una consecuencia propia: es una expectativa disfra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be ser algo que puedas hacer sin permiso, que no dañe a nadie y que estés dispuesto a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cho ·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echo y petición: lo que ocurrió sin adjetivos y lo que necesitas para la próxima vez. Con el efecto y la consecuencia, las cuatro partes evitan la acu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órmula tiene cuatro partes y se dice en ese orden. Primero el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cho → Llegaste a las o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fecto → No pude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tición → Avísame si vienes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ecuencia → Me iré a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artes se dicen en orden y una sola vez. El hecho describe, el efecto personaliza, la petición propone y la consecuencia cierra sin amen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yer llegaste a las once y no pude dormir; avísame si vienes tarde. → Límite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unca te importa lo que me pasa. → Acu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i no hay aviso, ceno sola y me voy a dormir. → Límite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res una persona egoísta. → Acu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spués de las nueve no reviso mensajes de trabajo. → Límite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iempre haces lo mismo para molestarme. → Acu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límite habla de un hecho y de lo que tú harás; la acusación habla de la personalidad del otro y generaliza con adverbios. La primera se puede cumplir; la segunda solo se puede discu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mbrar el hecho sin adjetivos → Describir el efecto en primera persona → Decir la petición concreta → Anunciar la consecuenci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echo, efecto, petición y consecuencia. Si la consecuencia se anuncia antes de la petición, la frase suena a castigo y la conversación se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órmula tiene cuatro partes y se dice en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límite sirve para que la otra persona cambie de person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no se sostienen: un límite no cambia la personalidad del otro y repetir el reclamo sin consecuencia no es sostenerlo. Las otras tres describen la brevedad, la consecuencia propia y el límite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sirve para convencer a alguien de que te quiera, de que cambie de opinión o de que te dé la r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un límite en cuatro líneas —hecho, efecto, petición y consecuencia— para un caso propio o ficticio declarado. Di la frase en voz alta una vez y anota qué parte te costó más. Revisa si la consecuencia depende solo de ti y si podrías cumplir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la frase d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la frase d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veces se dice un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vez, y se sostiene con hechos, no con in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límite y p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límite incluye lo que tú harás; la preferencia se nego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sostenible una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dependa de ti, no dañe a nadie y puedas cumpl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dice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hecho, con fecha y sin ad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 límite no es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hay violencia, amenazas o control: hace falta 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596" r:id="rId1"/>
    <p:sldLayoutId id="2482528597" r:id="rId2"/>
    <p:sldLayoutId id="2482528598" r:id="rId3"/>
    <p:sldLayoutId id="248252859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6426593b6542d86af75b93bdfd25b43719c74459ce5fcb11.jpg"/>
  <Relationship Id="rId3" Type="http://schemas.openxmlformats.org/officeDocument/2006/relationships/hyperlink" Target="https://atraccion.lumbre.lat/object/atr-vid-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hyperlink" Target="https://atraccion.lumbre.lat/object/atr-vid-r02-oa02" TargetMode="External"/>
  <Relationship Id="rId4" Type="http://schemas.openxmlformats.org/officeDocument/2006/relationships/hyperlink" Target="https://atraccion.lumbre.lat/object/atr-vid-r02-oa02"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hyperlink" Target="https://atraccion.lumbre.lat/object/atr-vid-r02-oa02" TargetMode="External"/>
  <Relationship Id="rId4" Type="http://schemas.openxmlformats.org/officeDocument/2006/relationships/hyperlink" Target="https://atraccion.lumbre.lat/object/atr-vid-r02-oa02"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hyperlink" Target="https://atraccion.lumbre.lat/object/atr-vid-r02-oa02" TargetMode="External"/>
  <Relationship Id="rId4" Type="http://schemas.openxmlformats.org/officeDocument/2006/relationships/hyperlink" Target="https://atraccion.lumbre.lat/object/atr-vid-r02-oa02"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hyperlink" Target="https://atraccion.lumbre.lat/object/atr-vid-r02-oa02"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hyperlink" Target="https://www.apa.org/"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hyperlink" Target="https://pubmed.ncbi.nlm.nih.gov/"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2"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unic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ímit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vid-r02-oa02"/>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ular un límite en una frase clara y sin acusación, y practicarlo en un caso propio o en un caso ficticio declar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ímite no es una amenaza ni un discurso: es una frase breve que nombra un hecho, su efecto, una petición y una consecuencia que puedes sostener. Esta lección enseña la fórmula en cuatro partes, distingue el límite de la acusación y del ultimátum, y explica por qué la consecuencia debe depender de ti. Incluye dos casos ficticios, un ejercicio de una página y una advertencia sobre los límites que se anuncian y no se cumplen.]]></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unicación · límites · vínculos · asertividad · conflicto · consecuencias · caso ficticio · prác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ímite no es una amenaza ni una explicación larga. Es una frase que dice qué te pasa, qué necesitas y qué harás si la situación se repite. Esta lección te da una fórmula de cuatro partes —hecho, efecto, petición y consecuencia— y te pide practicarla en un caso propio o en un caso ficticio declarado. Al terminar tendrás una frase que puedes decir una sola vez, sin acusar, y una consecuencia que depende de 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frase puedo decir una vez, sin acusar, que deje claro qué necesito y qué haré si la situación se repite? Si la respuesta necesita un discurso, todavía no es un límite: es una acumula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límite y qué 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ímite protege una condición tuya: tu tiempo, tu cuerpo, tu atención o tu tranquilidad. No sirve para castigar ni para demostrar quién tiene razón. Por eso se dice una vez y se sostiene con hechos, no con insistencia. La persona que necesita repetir el mismo reclamo cada semana no está poniendo un límite: está pidiendo permi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límite y qué 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límites se confunden con tres cosas que no son. La primera es la acusación: «nunca me haces caso» habla del otro y lo pone a la defensiva. La segunda es el ultimátum: «si vuelves a hacerlo, te vas» promete una consecuencia que no siempre puedes cumplir y que convierte el límite en una prueba de poder. La tercera es el silencio: retirarse sin decir nada deja al otro adivinando y a ti acumulando enoj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límite y qué 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ímite claro tiene tres características. Es breve, porque se puede recordar. Es concreto, porque nombra un hecho y no una personalidad. Y es propio, porque la consecuencia depende de lo que tú harás, no de lo que el otro debe sentir. Esas tres características separan una frase útil de una que solo desahog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 límite y qué 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distinguir el límite de la preferencia. «Me gustaría que me avises» es una preferencia; «si no me avisas, no te espero para cenar» es un límite, porque incluye lo que tú harás. Las preferencias se negocian; los límites protegen una condición que necesitas para estar bien. Confundir las dos cosas hace que todo se vuelva una prueba de am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rase en cuatro par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órmula tiene cuatro partes y se dice en ese orden. Primero el hecho: lo que ocurrió, con fecha y sin adjetivos. Segundo el efecto: qué pasó en ti, en primera persona. Tercero la petición: qué necesitas para la próxima vez. Cuarto la consecuencia: qué harás tú si la situación se repite. El orden importa porque el hecho abre la conversación y la consecuencia la cierra sin amenaz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rase en cuatro par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última fila: la consecuencia no castiga al otro, describe lo que tú harás. Esa diferencia es la que permite cumplirla sin escalar el conflic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frase-limite.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rase en cuatro par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echo se dice sin juicio: «llegaste a las once» en lugar de «siempre llegas tardísimo». El efecto se dice en primera persona: «no pude dormir» en lugar de «me faltas al respeto». La petición es específica y posible: «avísame si vienes tarde» en lugar de «sé más considerado». La consecuencia es una acción tuya: «me iré a dormir» en lugar de «ya no te voy a habl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rase en cuatro par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descr=""/>
          <p:cNvSpPr/>
          <p:nvPr/>
        </p:nvSpPr>
        <p:spPr>
          <a:xfrm>
            <a:off x="514350" y="2867025"/>
            <a:ext cx="8115300" cy="17621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completa puede sonar así: «Ayer llegaste a las once y no pude dormir. La próxima vez, avísame si vas a venir tarde; si no hay aviso, ceno sola y me voy a dormir». No hay insulto, no hay diagnóstico y no hay una promesa sobre lo que el otro sentirá. Hay un hecho, un efecto, una petición y una consecuencia.]]></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más corta]]></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conversación se pone difícil, vuelve a la primera parte: el hecho. «Ayer llegaste a las once» se puede repetir sin escalar. Discutir el hecho es distinto de discutir la personalidad, y casi siempre es más productiv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rase en cuatro par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límite para la fórmula: no sirve para convencer a alguien de que te quiera, de que cambie de opinión o de que te dé la razón. Sirve para decir con claridad qué necesitas y qué harás. La respuesta del otro no está incluida en la frase, y esa es una de sus ventajas: no dependes de ella para cumplir tu par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onsecuencia que puedes sosten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es la parte que más se falla. Debe ser algo que puedas hacer sin permiso, que no dañe a nadie y que estés dispuesto a cumplir. «Me iré a dormir» cumple las tres condiciones. «No te vuelvo a dirigir la palabra» probablemente no: es difícil de sostener y convierte el límite en un castigo permane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onsecuencia que puedes sosten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aja es la que más se olvida. Sin consecuencia, el límite es una preferencia; con una consecuencia imposible, es una amenaz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preparar-limit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onsecuencia que puedes sosten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secuencia sostenible suele ser pequeña y verificable. Dejar de esperar, cambiar de tema, retirarte de una conversación, no prestar algo, no cubrir un turno, pedir que la reunión siga sin ti. Ninguna de esas acciones necesita que el otro cambie primero. Todas comunican que la frase va en serio porque van acompañadas de un hecho, no de una promes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onsecuencia que puedes sosten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egundo recuadro explica por qué conviene decir el límite temprano: callar hasta el enojo hace que la frase salga como reproch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limite-sostenid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onsecuencia que puedes sosten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consecuencia no se cumple, el límite se degasta. La cascada lo muestra: el aviso se repite, el enojo aparece tarde y la distancia confunde. La revisión no consiste en endurecer la frase, sino en hacerla más pequeña y más real. Un límite que se puede cumplir enseña más que uno espectacular que se queda en el ai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consecuencia que puedes sosten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donde el límite no basta. Si hay violencia, amenazas o control, la respuesta no es una frase mejor: es buscar ayuda, poner distancia y acudir a los recursos de protección de tu país. Un límite se negocia entre personas que pueden decir no; cuando una de las partes no puede, el problema es de seguridad, no de comunic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la fórmula completa. No son personas reales ni recomendaciones: las situaciones se simplifican para mostrar el méto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mensaje a medianoch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hech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compañera de trabajo escribe a medianoche esperando respuesta inmediata. Ya ocurrió tres veces en el m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mensaje a medianoch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efec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rsona que recibe el mensaje revisa el teléfono, se desvela y al día siguiente trabaja cansada. El efecto es suyo y se puede decir sin acus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mensaje a medianoch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eti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las nueve no reviso mensajes de trabajo. Si es urgente, llámame; si no, lo veo por la mañana». La petición es concreta y distingue la urgencia re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mensaje a medianoch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nsecu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ensaje llega de noche y no es una llamada, no responde hasta la mañana siguiente. No necesita anunciar un castigo: cumple lo que dij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visita sin aviso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hech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 familiar pasa por la casa sin avisar y se queda a comer. La persona que vive ahí tiene planes y no sabe cómo decirl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visita sin aviso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efec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iente invadida y luego culpable por sentirse así. El efecto incluye las dos cosas, y conviene nombrar solo la primera para no abrir un juicio sobre sí mis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visita sin aviso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etici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venir, mándame un mensaje. Si tengo planes, te digo y lo dejamos para otro día». La petición no prohíbe la visita: pide un avis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 Ejemplo resuelto 2: la visita sin aviso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nsecuenci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lega sin aviso y hay planes, abre la puerta, saluda y mantiene el plan. No es un castigo: es la consecuencia que anunció y puede sosten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página con un límite escrito en cuatro líneas: hecho, efecto, petición y consecuencia. Usa un caso propio o un caso ficticio declarado; si usas el tuyo, escribe iniciales en lugar de nombres y no incluyas datos de terceros. Después di la frase en voz alta una vez y anota qué parte te costó más.]]></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revisa dos cosas: si la consecuencia depende solo de ti y si estarías dispuesto a cumplirla mañana. Si la respuesta es no, hazla más pequeña. Un límite pequeño y cumplido enseña más que uno grande y anunci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es un límite y no una acusa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empre llegas tarde porque no te import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yer llegaste a las once y no pude dormir; avísame si vienes tarde.]]></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vuelves a llegar tarde, te vas de la cas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berías ser más considerado conmig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onsecuencia sostenible es la que puedes cumplir sin necesitar que la otra persona obedez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rase del límite nombra el ___, el efecto, la ___ y la consecuenc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rte de la frase con su ejempl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ech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fec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ti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secuenci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pude dormi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vísame si vienes tard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 iré a dormi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legaste a las on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sea un límite claro o una acus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ímite clar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us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yer llegaste a las once y no pude dormir; avísame si vienes tarde.]]></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unca te importa lo que me pas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i no hay aviso, ceno sola y me voy a dormir.]]></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res una persona egoís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spués de las nueve no reviso mensajes de trabaj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iempre haces lo mismo para molestarme.]]></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partes de la frase del límit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mbrar el hecho sin adjetiv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unciar la consecuencia propi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cribir el efecto en primera person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r la petición concre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ideas sobre límite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límite claro se puede decir una sola vez.]]></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límite sirve para que la otra persona cambie de personalidad.]]></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onsecuencia debe depender de lo que tú hará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etir el reclamo cada semana es sostener un límite.]]></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te violencia o amenazas, la respuesta es buscar protec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un límite en cuatro líneas —hecho, efecto, petición y consecuencia— para un caso propio o ficticio declarado. Di la frase en voz alta una vez y anota qué parte te costó más. Revisa si la consecuencia depende solo de ti y si podrías cumplirla mañan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frase te sale como acusación, cambia el «tú siempre» por una fecha y un hecho. Si la consecuencia te da miedo, hazla más pequeña hasta que puedas cumplirla sin dram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la frase del lími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ocurrió, sin adjet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ó en t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t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neces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rás t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la de la person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ltimátu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 lo que no contro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la frase del límit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vid-r02-oa02"/>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onc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veces se dice un lími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onc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vez, y se sostiene con hechos, no con insistenc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onc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límite y preferenci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onc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límite incluye lo que tú harás; la preferencia se nego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onc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sostenible una consecuenc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onc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dependa de ti, no dañe a nadie y puedas cumplirl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onc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dice primer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onc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hecho, con fecha y sin adjetiv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onc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 límite no es la respues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onc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hay violencia, amenazas o control: hace falta protec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ropone una fórmula de comunicación y no promete que la otra persona cambie. La distinción entre hecho, efecto, petición y consecuencia se presenta como una herramienta práctica, no como un método con resultados garantizados. Los casos son ficticios y se simplifican. Las fuentes de abajo ofrecen divulgación sobre comunicación y límites; no sustituyen la atención de un profesional cuando hay violencia o sufrimiento grave.]]></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boundaries» y «assertive communication» en la divulgación de la APA: qué es un límite, cómo se comunica y qué no resuelve por sí solo.]]></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assertiveness training communication» y «interpersonal boundaries»: revisiones sobre habilidades de comunicación y conflic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una frase de cuatro partes y una consecuencia que depende de ti. Sabes que un límite no es una acusación ni un ultimátum, y que se sostiene con hechos. Lo siguiente es un tema que requiere cuidado: las señales que indican que hace falta ayuda profesional y la ruta para pedirl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0-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1-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3-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4-sor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2"/>
              </a:rPr>
              <a:t><![CDATA[Comunicación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5-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6-detective]]></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formular un límite claro y sostenible. Siguiente lección: salud mental y cuándo pedir ayuda.]]></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cuatro partes y a la cascada del límite que no se sostiene. Casi siempre el fallo está en una consecuencia que depende de que el otro obedezc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2026-11-01T05:52:03Z</dcterms:created>
  <dcterms:modified xsi:type="dcterms:W3CDTF">2026-11-01T05:52:03Z</dcterms:modified>
  <dc:title>Comunicación y límites</dc:title>
  <dc:description>Presentación editable del OA «Comunicación y límites». Enlace: https://atraccion.lumbre.lat/object/atr-vid-r02-oa02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