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Malestar pasajero y señal sostenida» (2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Malestar pasajero y señal sostenida» (3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Malestar pasajero y señal sostenida» (4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hace un profesional y qué no»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hace un profesional y qué no»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ruta de atenc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ruta de atenc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ansancio que no se 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duerme mal, se le olvidan las tareas y lleva un mes sin ver a sus amigos. Al principio lo atribuye a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ansancio que no se 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uración pasa de dos semanas, la función empieza a fallar en el trabajo y el aislamiento aumenta. Tres criterios apuntan a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ansancio que no se 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cita en el servicio de salud más cercano, lleva una nota con desde cuándo empezó y cómo afecta su día, y le pide a una amiga que la acompañ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ansancio que no se 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fesional la orienta y le propone un plan. Ella anota la siguiente cita y avisa a su amiga para no cancelarla. No hay diagnóstico de internet ni promesa de curac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risis de un fami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nota que su hermano dejó de salir, habla de no querer seguir y regala sus cosas. No es la primera semana que lo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risis de un fami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y aislamiento, un cambio brusco y una señal de riesgo. El riesgo manda sobre cualquier otro criterio y no admite esperar una cita ordin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risis de un fami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ama a los servicios de emergencia de su país, se queda cerca de su hermano y retira del alcance objetos que puedan causar daño. No lo deja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risis de un famil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de la urgencia, acompaña el proceso, pregunta por las indicaciones y cuida su propio desgaste. Pedir ayuda para sí mismo también forma parte de la 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ener ideas de dañ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ideas de daño propio son una señal de riesgo y requieren atención inmediata en los servicios de emergencia. Las otras tres son respuestas comprensibles a situaciones concretas y no indican por sí solas una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iesgo es el tercero y no admite espera: las ideas de daño propio o a terceros requieren ayud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edir ayuda es una decisión de cuidado, no una medida de fuerza o debilidad. Un profesional evalúa y propone un plan; la persona conserva su autonomía y su derecho a preguntar, aceptar o buscar una segunda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alud mental es parte de la salud, y pedir ayuda no es un fr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iesgo · aisl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iesgo y aislamiento completan la lista: el riesgo exige ayuda inmediata y el aislamiento suele ser una señal temprana. Con la duración y la función, permiten decidir cuándo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uración es el primer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uración de semanas → Profesional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érdida de función → Atención priori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deas de daño propio → Servicios de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islamiento → Persona de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rutas se ordenan por urgencia: el riesgo primero, después la atención prioritaria, luego la consulta profesional y el acompañamiento. Una persona de confianza acompaña, no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edir cita en el servicio de salud → Busca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fiar en que se pasará solo →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tarle a alguien de confianza lo que pasa → Busca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vitar hablar del tema para no preocupar →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lamar a emergencias ante una señal de riesgo → Busca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eer síntomas en internet y no consultar →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uscar ayuda produce información y abre un proceso; esperar deja la situación en el mismo lugar. Esperar puede ser razonable ante un malestar pasajero, pero no ante una señal sostenida o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onocer la señal y desde cuándo → Hablar con una persona de confianza → Acudir al servicio de salud → Anotar indicaciones y siguiente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conocer, acompañarse, acudir y dar seguimiento. El seguimiento es el paso que más se olvida y el que sostiene 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eguimiento incluye cita, indicaciones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er síntomas en internet equivale a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no se sostienen: una lista de síntomas no diagnostica y el ánimo no sustituye la valoración ni el tratamiento. Las otras tres describen la duración, la urgencia y el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er una lista de síntomas en internet no es diagnosticarse: es reconocer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una tarjeta con cuatro líneas: señales que reconoces, una persona de confianza, el servicio de salud al que acudirías y el servicio de emergencia de tu país. Usa nombres oficiales y canales reales, sin inventar números. Elige una acción para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señales y r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señales y r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 malestar merec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se sostiene, interfiere con tu día o incluy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valúa, escucha y propone un plan; no adivina ni promete c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ar a la primer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de cuándo empezó, cómo afecta tu día y qué has int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ante ideas de dañ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uscar ayuda inmediata en los servicios de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ustituye a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persona de confianza, el ánimo positivo o un diagnóstico de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8638" r:id="rId1"/>
    <p:sldLayoutId id="2482538639" r:id="rId2"/>
    <p:sldLayoutId id="2482538640" r:id="rId3"/>
    <p:sldLayoutId id="248253864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3f3b6fc9b9485ebbfc2bb3fb561095b392fa8dc88fd241b1.jpg"/>
  <Relationship Id="rId3" Type="http://schemas.openxmlformats.org/officeDocument/2006/relationships/hyperlink" Target="https://atraccion.lumbre.lat/object/atr-vid-r02-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hyperlink" Target="https://atraccion.lumbre.lat/object/atr-vid-r02-oa03" TargetMode="External"/>
  <Relationship Id="rId4" Type="http://schemas.openxmlformats.org/officeDocument/2006/relationships/hyperlink" Target="https://atraccion.lumbre.lat/object/atr-vid-r02-oa03"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hyperlink" Target="https://atraccion.lumbre.lat/object/atr-vid-r02-oa03" TargetMode="External"/>
  <Relationship Id="rId4" Type="http://schemas.openxmlformats.org/officeDocument/2006/relationships/hyperlink" Target="https://atraccion.lumbre.lat/object/atr-vid-r02-oa03"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hyperlink" Target="https://atraccion.lumbre.lat/object/atr-vid-r02-oa03" TargetMode="External"/>
  <Relationship Id="rId4" Type="http://schemas.openxmlformats.org/officeDocument/2006/relationships/hyperlink" Target="https://atraccion.lumbre.lat/object/atr-vid-r02-oa03"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hyperlink" Target="https://atraccion.lumbre.lat/object/atr-vid-r02-oa03"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hyperlink" Target="https://www.who.int/"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hyperlink" Target="https://www.apa.org/"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3"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lu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nt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án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yu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vid-r02-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s señales que indican que hace falta ayuda profesional, y tener a mano una ruta de atención adecuada a tu paí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lud mental es parte de la salud, y pedir ayuda no es un fracaso. Esta lección distingue el malestar pasajero de las señales que se sostienen —duración, pérdida de función, riesgo y aislamiento— y explica qué hace un profesional, qué no hace y cómo se prepara una primera consulta. Incluye una ruta de atención adaptable a distintos países, sin teléfonos ni trámites inventados, y el descargo de salud obligatorio. No diagnostica ni promete curación.]]></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alud mental · ayuda profesional · señales · atención · bienestar · límites · caso ficticio · descar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lud mental es parte de la salud, y pedir ayuda no es un fracaso. Esta lección no diagnostica ni promete curación. Te enseña a distinguir el malestar pasajero de las señales que se sostienen —duración, pérdida de función, riesgo y aislamiento— y a preparar una ruta de atención adecuada a tu país. Al terminar tendrás cuatro señales claras y un primer paso concreto para una consul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o que siento lleva semanas, me impide funcionar o incluye ideas de daño? Si la respuesta es sí en cualquiera de las tres, la pregunta ya no es si pedir ayuda, sino a quién acudir primer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Malestar pasajero y señal sostenid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 mundo atraviesa días difíciles. La tristeza por una pérdida, el nerviosismo antes de un examen o el cansancio después de una mala semana son respuestas comprensibles y suelen ir y venir. Una señal merece atención cuando se sostiene, cuando interfiere con la vida diaria o cuando aparece el riesgo. Esa distinción evita dos extremos: patologizar cualquier malestar y normalizar un sufrimiento que ya no es pasajer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Malestar pasajero y señal sostenid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uración es el primer criterio. Un malestar que lleva más de dos semanas casi todos los días, sin un motivo proporcionado, merece una conversación con un profesional. La función es el segundo: si no puedes trabajar, estudiar, cuidarte o salir de casa, el malestar ya está interfiriendo con tu vida. El riesgo es el tercero y no admite espera: las ideas de daño propio o a terceros requieren ayuda inmedia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Malestar pasajero y señal sostenid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islamiento es el cuarto. Retirarse de amigos, familia y actividades que antes importaban suele ser una señal temprana y silenciosa. No siempre significa un problema grave, pero combinado con los otros criterios indica que la persona está sosteniendo algo sola. El aislamiento también dificulta pedir ayuda, y por eso conviene nombrarlo antes de que se vuelva costumb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Malestar pasajero y señal sostenid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es un diagnóstic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er una lista de síntomas en internet no es diagnosticarse: es reconocer señales. Un diagnóstico requiere una valoración profesional, que mira el contexto, la historia y otras causas posibles. Ninguna tabla sustituye esa valora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hace un profesional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fesional de la salud mental evalúa, escucha y propone un plan. Puede recomendar psicoterapia, medicación o ambas, y suele pedir análisis para descartar causas físicas. No adivina lo que te pasa en una sola sesión ni promete curarte en un número fijo de citas. La confidencialidad tiene límites legales, y conviene preguntarlos desde el principio para saber con qué reglas estás hablan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hace un profesional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consulta puede dar miedo, y es normal no saber qué decir. Sirve llevar tres cosas: desde cuándo empezó, cómo afecta tu día y qué has intentado. No necesitas contar tu historia completa ni tener un diagnóstico para pedir una cita. El profesional está para ordenar la información, no para juzgar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hace un profesional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distinguir el tipo de ayuda. Un servicio de atención primaria puede ser la puerta de entrada y orientarte. Un servicio especializado atiende salud mental. Los servicios de emergencia son para el riesgo inmediato. Una persona de confianza no sustituye a ninguno de los tres, pero puede acompañarte a la primera cita y ayudarte a no abandonar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hace un profesional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fila del riesgo: cuando hay ideas de daño propio, la ruta no es esperar una cita, es buscar ayuda inmediata. Las otras señales admiten un proceso; esa n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cuatro-senal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hace un profesional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señales de la tabla se miran juntas. Una sola no diagnostica nada; varias, sostenidas en el tiempo, justifican una consulta. La fila del riesgo es distinta: cuando hay ideas de daño propio, la ruta no es esperar una cita, es buscar ayuda inmediata en los servicios de emergencia de tu país o en el servicio de salud que correspon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uta de ate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uta de atención es una lista corta de a quién acudir y en qué orden. Se adapta al país y al sistema de salud, y conviene tenerla escrita antes de necesitarla. El primer paso suele ser el servicio de salud más cercano o el profesional de confianza; el segundo, el servicio especializado al que te deriven; el tercero, los servicios de emergencia para el riesgo inmedia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uta de ate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aja no es un requisito: pedir ayuda también se puede hacer sin contárselo a nadie. Pero una persona de confianza suele facilitar el primer pas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pedir-ayu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uta de aten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inventar números ni trámites. Basta con identificar el nombre oficial del servicio, la dirección o el canal de contacto y el horario. Si no sabes por dónde empezar, llama al servicio de salud de tu localidad o pregunta en la farmacia o en el centro de salud más cercano. La información oficial cambia; una búsqueda en el sitio del ministerio o de la secretaría de salud de tu país suele ser más confiable que un mensaje reenvia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uta de aten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ompañamiento importa. Pedir ayuda con alguien de confianza reduce la probabilidad de abandonar el proceso en el primer intento. Esa persona no necesita saber qué decir: basta con que te acompañe, espere contigo y te recuerde la cita. Si no tienes a nadie cerca, los servicios de orientación de tu país pueden ofrecer una primera escuc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uta de aten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rcer recuadro es el más engañoso: el ánimo ayuda, pero no sustituye una valoración profesional cuando la señal se sostien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no-esperar.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uta de aten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scada muestra lo que pasa cuando solo se espera: el malestar se acumula, el silencio aísla y el ánimo solo no basta. El último recuadro no es una promesa de curación: es el cambio de curso que ocurre cuando la situación deja de sostenerse en soledad. Pedir ayuda no garantiza un resultado inmediato, pero abre un proceso que la espera no ab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uta de aten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prácticas acompañan y no sustituyen la atención de un profesional de la salud. Si lo que sientes te impide funcionar o dura semanas, busca ayuda profesional. Si hay riesgo inmediato para tu vida o la de otra persona, acude a los servicios de emergencia de tu paí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procedimiento completo. No son personas reales ni diagnósticos: las situaciones se simplifican para mostrar el méto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cansancio que no se v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eñ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duerme mal, se le olvidan las tareas y lleva un mes sin ver a sus amigos. Al principio lo atribuye al trabaj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cansancio que no se v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criteri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uración pasa de dos semanas, la función empieza a fallar en el trabajo y el aislamiento aumenta. Tres criterios apuntan a una consul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cansancio que no se v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u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cita en el servicio de salud más cercano, lleva una nota con desde cuándo empezó y cómo afecta su día, y le pide a una amiga que la acompañ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cansancio que no se v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seguimie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fesional la orienta y le propone un plan. Ella anota la siguiente cita y avisa a su amiga para no cancelarla. No hay diagnóstico de internet ni promesa de curación rápi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crisis de un familiar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eñal]]></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nota que su hermano dejó de salir, habla de no querer seguir y regala sus cosas. No es la primera semana que lo no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crisis de un familiar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criterio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islamiento, un cambio brusco y una señal de riesgo. El riesgo manda sobre cualquier otro criterio y no admite esperar una cita ordinar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crisis de un familiar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u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 a los servicios de emergencia de su país, se queda cerca de su hermano y retira del alcance objetos que puedan causar daño. No lo deja sol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crisis de un familiar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seguimien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la urgencia, acompaña el proceso, pregunta por las indicaciones y cuida su propio desgaste. Pedir ayuda para sí mismo también forma parte de la ru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tarjeta con cuatro líneas: las señales que reconoces, una persona de confianza, el servicio de salud al que acudirías y el servicio de emergencia de tu país. Escribe nombres oficiales y canales de contacto, sin inventar números. Si no quieres usar tu caso, hazlo con un caso ficticio declarad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elige una sola acción para esta semana: buscar el sitio oficial del servicio de salud, preguntar en el centro más cercano o hablar con la persona de confianza. La acción puede ser pequeña; lo importante es que la ruta deje de ser una idea y se vuelva un dato que tienes a man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señales exige buscar ayuda inmediata y no esperar una cita ordinar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ntir tristeza después de una mala notici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ener ideas de daño propi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tar nervioso antes de una presentación.]]></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nsarse después de una semana de mucho trabaj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dir ayuda profesional por un malestar emocional es una señal de debilid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cuatro señales son duración, función, ___ y ___.]]></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eñal con la ru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uración de semana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érdida de fun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deas de daño prop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islamient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tención prioritari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rvicios de emergenc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rsona de confianz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fesional de salu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respuesta según sea esperar o buscar ayu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scar ayud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per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edir cita en el servicio de salud]]></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fiar en que se pasará sol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tarle a alguien de confianza lo que pas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vitar hablar del tema para no preocup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lamar a emergencias ante una señal de riesg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eer síntomas en internet y no consultar]]></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pedir ayud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onocer la señal y desde cuánd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indicaciones y siguiente cit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blar con una persona de confianz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udir al servicio de salu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ideas sobre salud mental.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malestar que dura semanas merece una consult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er síntomas en internet equivale a un diagnóstic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riesgo inmediato requiere ayuda urgente.]]></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ánimo positivo sustituye el tratamiento profesional.]]></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persona de confianza puede acompañar a la primera ci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una tarjeta con cuatro líneas: señales que reconoces, una persona de confianza, el servicio de salud al que acudirías y el servicio de emergencia de tu país. Usa nombres oficiales y canales reales, sin inventar números. Elige una acción para esta seman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sabes qué servicio te corresponde, empieza por el centro de salud más cercano o por el sitio oficial de salud de tu país. Si hay riesgo inmediato, no esperes: acude a emergenci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señales y ru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de dos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uedo con mi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as de daño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isl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alejo de to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denci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 límites leg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ta y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señales y rut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vid-r02-oa03"/>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oc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 malestar merece consul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c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se sostiene, interfiere con tu día o incluye riesg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oc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un profesion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c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valúa, escucha y propone un plan; no adivina ni promete cur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oc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ar a la primera ci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c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de cuándo empezó, cómo afecta tu día y qué has intenta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oc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ante ideas de daño propi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c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r ayuda inmediata en los servicios de emergenci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oc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ustituye a un profesiona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c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ersona de confianza, el ánimo positivo o un diagnóstico de interne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ofrece orientación general y no diagnostica ni trata ningún caso. Las señales se presentan como criterios para decidir cuándo consultar, no como una prueba diagnóstica. Las rutas dependen del país y cambian con el tiempo; conviene verificarlas en el sitio oficial de salud correspondiente. Las fuentes de abajo ofrecen divulgación sobre salud mental y sobre cuándo buscar ayuda.]]></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who.int/"/>
              </a:rPr>
              <a:t><![CDATA[Organización Mundial de la Salud]]></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ental health» y «mental health services» en el sitio de la OMS: qué es la salud mental, qué señales justifican atención y cómo se organizan los servicio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when to seek help» y «psychotherapy» en la divulgación de la APA: qué esperar de una consulta y cómo elegir profesiona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distingues el malestar pasajero de una señal sostenida y tienes una ruta con cuatro pasos. Sabes que pedir ayuda no es debilidad y que ninguna lista de internet sustituye una valoración. Lo siguiente es el propósito: definirlo sin grandilocuencia, escribirlo como una contribución concreta y encontrar la forma de medirl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0-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1-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3-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4-sor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3"/>
              </a:rPr>
              <a:t><![CDATA[Salud mental: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5-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6-detective]]></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tienes señales claras y una ruta para pedir ayuda. Siguiente lección: propósito y servicio.]]></a:t>
            </a:r>
          </a:p>
        </p:txBody>
      </p:sp>
      <p:sp>
        <p:nvSpPr>
          <p:cNvPr id="10" name=""/>
          <p:cNvSpPr txBox="1"/>
          <p:nvPr/>
        </p:nvSpPr>
        <p:spPr>
          <a:xfrm>
            <a:off x="514350" y="26098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cuatro señales y a la cascada de lo que pasa si solo se espera. Casi siempre el fallo está en confundir el ánimo con tratamiento o en postergar una señal de riesg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2026-11-01T08:39:25Z</dcterms:created>
  <dcterms:modified xsi:type="dcterms:W3CDTF">2026-11-01T08:39:25Z</dcterms:modified>
  <dc:title>Salud mental: cuándo pedir ayuda</dc:title>
  <dc:description>Presentación editable del OA «Salud mental: cuándo pedir ayuda». Enlace: https://atraccion.lumbre.lat/object/atr-vid-r02-oa03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