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ropósito no es grandeza»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ropósito no es grandeza»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ropósito no es grandeza»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reguntas»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reguntas»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tadora que quiere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contadora disfruta explicar finanzas personales y ve que sus conocidos cometen errores evitables. Su frase inicial es «quiero cambiar la educación financiera del paí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tadora que quiere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estin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pósito es demasiado amplio, así que lo acota: personas del taller de su colonia que nunca han llevado un presupuesto. Puede nombrarlas y sabe dónde encontr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tadora que quiere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 y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frece un taller de una hora al mes y mide una señal simple: cuántas personas regresan al segundo taller y cuántas traen su presupuest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tadora que quiere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rimestre revisa la señal. Si nadie regresa, cambia el horario o el formato, no concluye que la gente no quiere aprender. El propósito se corrige con datos, no co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bilado que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jubilado quiere que las personas mayores de su edificio no falten a sus citas médicas. Su frase inicial es «quiero que nadie se sient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bilado que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estin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cota a tres vecinos que viven solos y tienen dificultad para moverse. Los nombra y les pregunta si quieren compañía, sin darla por su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bilado que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 y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acompaña una vez al mes y anota una señal: cuántas citas se cumplieron y si alguien pidió acompañamiento para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bilado que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tres meses revisa si la acción sigue siendo útil y si él tiene energía para sostenerla. Ajusta el alcance si hace falta. El propósito no exige llegar a todos: exige no abandonar a los que acep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compaño una vez al mes a tres vecinos mayores a sus citas y anoto cuántas se cump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mbra destinatario, acción, frecuencia y medida. Las otras tres son intenciones valiosas, pero no permiten saber qué se hará ni cómo se revisará. Un propósito comprobable no es más frío: es más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arta es cómo lo mides: una señal simple que puedas revisar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ostenibilidad depende del tiempo, la energía y los recursos disponibles, no de la intensidad de la intención. Un propósito que exige una vida que no tienes se abandona o se convierte en culpa. Ajustar el alcance no reduce el propósito: lo hace repe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es qué puedes sostener: tiempo, energía y recursos que caben en tu seman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tinatario ·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tinatario y sostener: a quién sirves y qué puedes mantener en el tiempo. Con el cambio y la medida, las cuatro respuestas convierten la intención en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mera pregunta es a quién sir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ién sirvo → Puedo nombrar a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cambio → El efecto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sostengo → Cabe en mi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mo lo mido → Revisión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egunta tiene una comprobación distinta. Si una respuesta no se puede comprobar, es una intención y no todavía una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un cuento a mi sobrina los sábados →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iero que los niños lean más →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evar sopa a un vecino enfermo los martes →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iero ayudar a la comunidad →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ublicar una guía útil cada mes →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iero mejorar la educación →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tribución tiene destinatario, acción y frecuencia; la intención tiene dirección pero no forma. Las dos pueden convivir: la intención da sentido y la contribución lo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el valor que te importa → Identificar a quién sirve → Elegir una acción para esta semana → Definir la señal que revisa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alor, destinatario, acción y medida. Sin el destinatario, la acción se dispersa; sin la medida, no hay forma 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caja es la prueba de realidad: si no hay una acción para esta semana, el propósito todavía no salió del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propósito es grande, no hace falta med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la grandeza no exime de medir y la narrativa no sustituye la práctica. Las otras tres describen la escala cotidiana, los límites del servicio y la utilidad de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una persona habla de su misión durante años y no puede mostrar una acción, un horario o una persona beneficiada, lo que tiene es una narrativa, no u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página con las cuatro preguntas —a quién sirves, qué cambio buscas, qué puedes sostener y cómo lo mides— y una acción para esta semana. Usa un caso propio o ficticio declarado. Revisa si un desconocido sabría qué harás el lunes y cómo lo sab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propósito y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propósito y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ropósit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dirección comprobable, no una frase grand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quién sirves, con persona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sostenible una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quepa en tu semana y respete t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un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señal simple y observable, revisada cada cier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propósito te ag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alta un límite, no un propósito más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76" r:id="rId1"/>
    <p:sldLayoutId id="2482535177" r:id="rId2"/>
    <p:sldLayoutId id="2482535178" r:id="rId3"/>
    <p:sldLayoutId id="24825351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62401f6618124617cd4230c3e452b8dfc37235d44ddceb01.jpg"/>
  <Relationship Id="rId3" Type="http://schemas.openxmlformats.org/officeDocument/2006/relationships/hyperlink" Target="https://atraccion.lumbre.lat/object/atr-vid-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hyperlink" Target="https://atraccion.lumbre.lat/object/atr-vid-r02-oa04" TargetMode="External"/>
  <Relationship Id="rId4" Type="http://schemas.openxmlformats.org/officeDocument/2006/relationships/hyperlink" Target="https://atraccion.lumbre.lat/object/atr-vid-r02-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hyperlink" Target="https://atraccion.lumbre.lat/object/atr-vid-r02-oa04" TargetMode="External"/>
  <Relationship Id="rId4" Type="http://schemas.openxmlformats.org/officeDocument/2006/relationships/hyperlink" Target="https://atraccion.lumbre.lat/object/atr-vid-r02-oa04"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hyperlink" Target="https://atraccion.lumbre.lat/object/atr-vid-r02-oa04" TargetMode="External"/>
  <Relationship Id="rId4" Type="http://schemas.openxmlformats.org/officeDocument/2006/relationships/hyperlink" Target="https://atraccion.lumbre.lat/object/atr-vid-r02-oa04"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hyperlink" Target="https://atraccion.lumbre.lat/object/atr-vid-r02-oa04"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4"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ós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propósito sin grandilocuencia, escribir una contribución concreta que puedas sostener y explicar cómo la medirá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pósito no es una frase inspiradora: es una dirección que se comprueba con acciones sostenidas. Esta lección baja el propósito del terreno de la grandeza al de la contribución concreta: a quién sirves, qué cambio pequeño buscas, qué puedes sostener y cómo lo vas a medir. Incluye dos casos ficticios, un ejercicio de una página y una advertencia sobre los propósitos que solo existen en el lenguaj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pósito · servicio · contribución · valores · medida · sostenibilidad · caso ficticio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pósito no es una frase inspiradora que se dice en una entrevista. Es una dirección que se comprueba con acciones sostenidas. Esta lección baja el propósito del terreno de la grandeza al de la contribución concreta: a quién sirves, qué cambio pequeño buscas, qué puedes sostener y cómo lo vas a medir. Al terminar tendrás una página con esas cuatro respuestas y una acción para esta sem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le cambia algo concreto lo que hago, y cómo lo sabré sin adornarlo? Si no puedes nombrar a la persona ni la señal, el propósito todavía es una fr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opósito no es grandez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propósito arrastra una expectativa de grandeza: cambiar el mundo, dejar una huella, encontrar una misión única. Esa expectativa paraliza a mucha gente, porque la vida cotidiana no se parece a un discurso. Un propósito útil no necesita ser grandioso; necesita ser dirección. Puede convivir con un trabajo común, una familia, un barrio y una hora libre a la sem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opósito no es grandez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 los libros de superación suele presentar el propósito como un destino que se descubre en soledad. Se puede leer como literatura y como historia cultural, pero no como una regla comprobada. La investigación sobre sentido de vida sugiere algo más modesto: el sentido se construye en relaciones, en contribuciones concretas y en la coherencia entre lo que valoras y lo que h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opósito no es grandez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importa. Si el propósito es un destino, cualquier desvío se vive como fracaso. Si es una dirección, los desvíos se corrigen. La pregunta deja de ser «¿cuál es mi misión?» y se vuelve «¿qué contribución puedo sostener esta semana?». La segunda se puede responder hoy; la primera suele quedarse en la libr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opósito no es grandez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esconfiar del propósito que solo existe en el lenguaje. Si una persona habla de su misión durante años y no puede mostrar una acción, un horario o una persona beneficiada, lo que tiene es una narrativa, no una práctica. La narrativa puede acompañar; no sustituye la ac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es a quién sirves. No a la humanidad en abstracto: a personas concretas, con nombre o con un perfil identifiable. La segunda es qué cambio buscas: un efecto pequeño y observable, no una transformación total. La tercera es qué puedes sostener: tiempo, energía y recursos que caben en tu semana real. La cuarta es cómo lo mides: una señal simple que puedas revisar sin engañar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si la contribución no cabe en tu semana, no es sostenible. Un propósito que exige una vida que no tienes se abandona en el primer m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oposito-cuatr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reguntas se responden juntas. Un propósito con destinatario pero sin medida se vuelve una buena intención que nadie revisa. Con medida pero sin destinatario se vuelve una métrica vacía. Con destinatario y medida pero sin sostenibilidad se vuelve un esfuerzo que dura tres semanas. La combinación es lo que lo hace r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no tiene que ser numérica. Puede ser una observación repetida: si la persona a la que acompañas llegó a su cita, si el grupo se reunió, si el texto se publicó, si alguien volvió a preguntar. Lo importante es que la señal sea observable por alguien más y que no dependa solo de tu sensación de haber ayud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pósito que se come la vid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pósito también puede volverse una exigencia que no deja espacio para dormir, para los vínculos o para el descanso. Servir no es desaparecer. Si la contribución te está costando la salud, el problema no es la falta de propósito: es la falta de lím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rvicio con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r no significa estar disponible para todos todo el tiempo. Un servicio sostenible tiene horario, alcance y un límite de energía. Eso no lo hace menos valioso: lo hace repetible. La persona que se agota en el primer mes ayuda una vez; la que sostiene una hora al mes durante años ayuda muchas ve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rvicio con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prueba de realidad: si no hay una acción para esta semana, el propósito todavía no salió del cuadern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oposito-servic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rvicio con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tinatario concreto también protege. Cuando el propósito es «ayudar a la gente», cualquier petición parece obligatoria y cualquier negativa parece una traición. Cuando el propósito es «acompañar a tres personas mayores de mi edificio a sus citas médicas», el alcance es claro y el límite también. La precisión no reduce el corazón del propósito: lo hace posi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rvicio con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gundo recuadro es el giro: el propósito se vuelve real cuando tiene un nombre y una acción, no cuando tiene un adverbio de grandez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oposit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rvicio con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cambio de escala: de cambiar el mundo a ayudar a alguien con nombre, de ahí a una hora al mes y a una señal que se revisa. La escala pequeña no reduce la ambición; la vuelve comprobable. Un propósito que se repite vale más que uno que se admir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orma de servicio que no se ve: cuidar de uno mismo para poder seguir cuidando. Dormir, pedir ayuda, poner un límite y descansar también sostienen la contribución. No es egoísmo: es mantenimiento. Sin eso, el propósito se convierte en una carga para el propio cuerp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situaciones se simplifican para mostrar el méto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ntadora que quiere enseña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val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contadora disfruta explicar finanzas personales y ve que sus conocidos cometen errores evitables. Su frase inicial es «quiero cambiar la educación financiera del paí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ntadora que quiere enseña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estinata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pósito es demasiado amplio, así que lo acota: personas del taller de su colonia que nunca han llevado un presupuesto. Puede nombrarlas y sabe dónde encontrarl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ntadora que quiere enseña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 y la med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 un taller de una hora al mes y mide una señal simple: cuántas personas regresan al segundo taller y cuántas traen su presupuesto escri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ntadora que quiere enseña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rimestre revisa la señal. Si nadie regresa, cambia el horario o el formato, no concluye que la gente no quiere aprender. El propósito se corrige con datos, no con cul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jubilado que acompañ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val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jubilado quiere que las personas mayores de su edificio no falten a sus citas médicas. Su frase inicial es «quiero que nadie se sienta so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jubilado que acompañ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estinata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ota a tres vecinos que viven solos y tienen dificultad para moverse. Los nombra y les pregunta si quieren compañía, sin darla por supue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jubilado que acompañ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 y la medi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compaña una vez al mes y anota una señal: cuántas citas se cumplieron y si alguien pidió acompañamiento para la sigu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jubilado que acompañ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tres meses revisa si la acción sigue siendo útil y si él tiene energía para sostenerla. Ajusta el alcance si hace falta. El propósito no exige llegar a todos: exige no abandonar a los que aceptar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página con las cuatro preguntas respondidas en una o dos líneas cada una: a quién sirves, qué cambio buscas, qué puedes sostener y cómo lo vas a medir. Añade una acción concreta para esta semana. Usa un caso propio o un caso ficticio declarado; no incluyas nombres completos ni datos de otras personas.]]></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revisa la página con una prueba simple: si un desconocido la leyera, ¿sabría qué harás el lunes y cómo lo sabrás? Si la respuesta es no, el propósito todavía tiene demasiada grandilocuencia y poca ac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propósitos está formulado de manera comprob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ro cambiar la vida de las person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ero dejar una huella en el mundo.]]></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ompaño una vez al mes a tres vecinos mayores a sus citas y anoto cuántas se cumple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ero ser una persona más genero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pósito que no cabe en tu semana real sigue siendo sostenible si la intención es fuer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pósito comprobable nombra un ___, un cambio pequeño, lo que puedes ___ y una medi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con la comprobac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 quién sirv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camb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sosteng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ómo lo mi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fecto se observ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be en mi sem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ión mensu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o nombrar a las person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a una contribución concreta o una intención gener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ibu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n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un cuento a mi sobrina los sábado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que los niños lean má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evar sopa a un vecino enfermo los mar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ero ayudar a la comunida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blicar una guía útil cada m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iero mejorar la educac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aso del valor a la medid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el valor que te impor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la señal que revisará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a quién sirv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una acción para esta sem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ideas sobre el propósit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ropósito puede convivir con un trabajo comú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propósito es grande, no hace falta medirl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rvir también exige límites y descans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blar de la misión durante años equivale a practicarl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señal observable ayuda a revisar la contribu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página con las cuatro preguntas —a quién sirves, qué cambio buscas, qué puedes sostener y cómo lo mides— y una acción para esta semana. Usa un caso propio o ficticio declarado. Revisa si un desconocido sabría qué harás el lunes y cómo lo sabrás.]]></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ropósito no cabe en tu semana, recorta el alcance hasta que quepa. Si no puedes nombrar a nadie beneficiado, baja la escala: el servicio empieza con una persona concre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ropósito y serv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a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cción sos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eñal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puedes sos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r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sin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co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ropósito y servic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2-oa04"/>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c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ropósito úti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c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irección comprobable, no una frase grandio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c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c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quién sirves, con personas concret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c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sostenible una contribu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c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quepa en tu semana y respete tus lími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c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un propósi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c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señal simple y observable, revisada cada cierto tiemp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c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propósito te ago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c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alta un límite, no un propósito más grand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a forma práctica de definir el propósito y no promete que una persona encuentre una misión única ni que su contribución cambie el mundo. La idea de que el sentido se construye en relaciones y acciones concretas se presenta como una orientación, no como una fórmula. Los casos son ficticios y se simplifican. Las fuentes de abajo ofrecen divulgación sobre sentido de vida y conducta prosocial.]]></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eaning in life» y «prosocial behavior» en la divulgación de la APA: qué se entiende por sentido y qué se ha observado sobre ayudar a otr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purpose in life wellbeing» y «volunteering health»: revisiones sobre propósito, bienestar y conducta prosoci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propósito en cuatro preguntas y una medida simple para revisarlo. Sabes que servir no es desaparecer y que la escala pequeña hace posible la constancia. Lo siguiente es la práctica sin promesas: elegir qué conservas del programa, qué esperas de esas prácticas y qué n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4"/>
              </a:rPr>
              <a:t><![CDATA[Propósito y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finir un propósito con destinatario, acción y medida. Siguiente lección: la práctica sin promesas.]]></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preguntas y a la cascada del propósito sin grandilocuencia. Casi siempre el fallo está en una contribución que no cabe en la semana o en una medida que depende solo de la sens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2026-11-01T07:41:43Z</dcterms:created>
  <dcterms:modified xsi:type="dcterms:W3CDTF">2026-11-01T07:41:43Z</dcterms:modified>
  <dc:title>Propósito y servicio</dc:title>
  <dc:description>Presentación editable del OA «Propósito y servicio». Enlace: https://atraccion.lumbre.lat/object/atr-vid-r02-oa04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