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puede y qué no una práctica» (2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puede y qué no una práctica» (3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puede y qué no una práctica» (4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egir las que conserv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vid-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sta de diez prác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termina el programa con una lista de diez prácticas y la intención de hacerlas todas. A la semana, no hace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sta de diez prác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e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tres por necesidad concreta: escribir cinco minutos antes de dormir, revisar el presupuesto los domingos y caminar veinte minutos tres veces por semana. Descarta las demás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sta de diez prác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cuándo, cuánto y qué pasa si falla: «Si no escribo, retomo al día siguiente; no acumulo días pendientes». Firma la tarjeta y la pega junto a la c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lista de diez prác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revisa si las tres cupieron. Una no cupo y la cambia de horario; otra no le dio el efecto esperado y la retira. La lista baja a dos y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promet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empieza una práctica de visualización con la expectativa de que su negocio crecerá en un mes. La práctica es agradable, pero la expectativa es un resultado que no depende de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promet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el efecto razonable —una pausa para pensar en su negocio— del resultado que no puede prometer. Cambia la expectativa y conserva la práctica por el efecto, no por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promet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ace diez minutos los lunes y jueves, antes de abrir. Si un día no la hace, no la recupera: sigue el jueves. La revisa al mes con una pregunta: ¿me ayudó a decidir alg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práctica que prometía demas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no hubo un crecimiento extraordinario. Hubo dos decisiones mejor pensadas y una práctica que sigue viva. Ese es el efecto que la práctica puede ofrecer, y es suficiente para conserv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te ayude a ver con claridad lo que s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laridad es un efecto posible y acotado: la práctica te ayuda a mirar, no a decidir por el mundo. Las otras tres son resultados externos que ninguna práctica puede asegu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cribir no resuelve el problema: te ayuda a 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puede depender de factores que no controlas. La revisión sirve para distinguir si la práctica cupo, si notaste el efecto razonable y si ese efecto justifica el tiempo. Retirarla es una decisión informada, no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mensual cierra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las · revi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las y revisas: la regla incluye el día malo y el momento de evaluar. Sin esas dos partes, la práctica depende del ánimo y se abandona en la primera semana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a regla de uso es un acuerdo contigo mismo y tiene cuatro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 Claridad sobre lo que s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irar → Una paus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radecer → Notar lo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ar → Decisiones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áctica tiene un efecto acotado y ninguno garantiza un resultado externo. Esperar lo razonable evita la culpa cuando el resultado n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me ayuda a ordenar lo que siento →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ráctica hará que mi negocio crezc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pirar me da una pausa antes de responder →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i repito la frase, la deuda desaparece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me da datos para decidir →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ráctica va a cambiar a otra person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xpectativa razonable describe un efecto en ti y en el presente; la promesa describe un resultado externo y futuro. Solo la primera se puede sostener con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necesidad concreta → Elegir la práctica y su hora → Decidir qué pasa si fallas → Firmar y fijar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ecesidad, práctica con hora, plan para el fallo y revisión. La revisión se fija desde el principio para que la práctica no se vuelva in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mensual cierra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a práctica es buena, debe funcionar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ninguna práctica funciona igual todos los días y una promesa económica no es confiable. Las otras tres describen el efecto acotado, la regla del fallo y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la única razón para repetirla es que «no puede fallar», la práctica ya no es una herramienta: es una a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vid-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una tarjeta con las prácticas que conservas, las que retiras, qué esperas y qué no de cada una, y tu regla de uso con cuándo, cuánto, qué pasa si fallas y cuándo revisas. Fírmala. Aplica la prueba de la semana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práctica y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práctica y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dar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efecto acotado en el presente: claridad, pausa 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resultado externo: que otro cambie o que llegu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prácticas conviene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o cuatro que quepan en tu seman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una regl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do, cuánto, qué pasa si fallas y cuándo revi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cupo, no dio el efecto esperado o te hac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vid-r02-oa0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346" r:id="rId1"/>
    <p:sldLayoutId id="2482531347" r:id="rId2"/>
    <p:sldLayoutId id="2482531348" r:id="rId3"/>
    <p:sldLayoutId id="248253134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5206dca325320cf1d2ff2a2e6634906d6b81160bf1c89e01.jpg"/>
  <Relationship Id="rId3" Type="http://schemas.openxmlformats.org/officeDocument/2006/relationships/hyperlink" Target="https://atraccion.lumbre.lat/object/atr-vid-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hyperlink" Target="https://atraccion.lumbre.lat/object/atr-vid-r02-oa05" TargetMode="External"/>
  <Relationship Id="rId4" Type="http://schemas.openxmlformats.org/officeDocument/2006/relationships/hyperlink" Target="https://atraccion.lumbre.lat/object/atr-vid-r02-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hyperlink" Target="https://atraccion.lumbre.lat/object/atr-vid-r02-oa05" TargetMode="External"/>
  <Relationship Id="rId4" Type="http://schemas.openxmlformats.org/officeDocument/2006/relationships/hyperlink" Target="https://atraccion.lumbre.lat/object/atr-vid-r02-oa05"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hyperlink" Target="https://atraccion.lumbre.lat/object/atr-vid-r02-oa05" TargetMode="External"/>
  <Relationship Id="rId4" Type="http://schemas.openxmlformats.org/officeDocument/2006/relationships/hyperlink" Target="https://atraccion.lumbre.lat/object/atr-vid-r02-oa05"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hyperlink" Target="https://atraccion.lumbre.lat/object/atr-vid-r02-oa05" TargetMode="External"/>
  <Relationship Id="rId4"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hyperlink" Target="https://www.apa.org/" TargetMode="External"/>
  <Relationship Id="rId4" Type="http://schemas.openxmlformats.org/officeDocument/2006/relationships/hyperlink" Target="https://pubmed.ncbi.nlm.nih.gov/"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vid-r02-oa05"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ác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s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vid-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las prácticas del programa que conservarás, explicar qué esperas de ellas y qué no, y firmar tu propia regla de us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se sostiene cuando sabes qué esperar de ella y qué no. Esta lección te ayuda a elegir las prácticas del programa que vale la pena conservar, a distinguir el efecto razonable de la promesa imposible y a escribir una regla de uso propia: cuándo, cuánto, qué haces si fallas y cuándo la revisas. Incluye dos casos ficticios, un ejercicio de una página y el descargo financi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áctica · hábitos · expectativas · regla de uso · revisión · programa · caso fictic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se sostiene cuando sabes qué esperar de ella y qué no. Esta lección no te pide que conserves todo el programa ni que empieces de cero. Te ayuda a elegir las prácticas que vale la pena conservar, a distinguir el efecto razonable de la promesa imposible y a escribir una regla de uso propia: cuándo, cuánto, qué haces si fallas y cuándo la revisas. Al terminar tendrás una página firmada por ti, no por el prog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áctica puedo sostener un martes cualquiera, y qué espero de ella sin pedirle un milagro? La respuesta cabe en una frase y sobrevive a una semana m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uede y qué no una práct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ambia algo en el presente: te da una pausa, ordena una decisión, te obliga a mirar un número o te recuerda una intención. Ese efecto es real y acotado. Lo que no puede es garantizar un resultado externo: que otra persona cambie, que una deuda desaparezca o que un ingreso llegue en una fecha. Confundir el efecto con el resultado es la fuente de casi todas las decepciones con los programas de crecimiento person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uede y qué no una práct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 la autoayuda suele prometer que una práctica diaria transforma la vida entera. Se puede leer como literatura motivacional y como historia cultural, pero no como un mecanismo comprobado. La investigación sobre hábitos y bienestar describe efectos modestos, dependientes del contexto, de la constancia y de otros factores que no controlas. Esa modestia no le quita valor a la práctica: le quita la menti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uede y qué no una práct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expectativas razonables que sí puedes tener. La primera es Claridad: escribir o respirar antes de decidir suele ordenar lo que sientes. La segunda es Presencia: una pausa te devuelve al momento en que puedes elegir. La tercera es Registro: revisar una práctica deja un rastro que permite corregir. Ninguna de las tres promete un resultado económico o afectiv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puede y qué no una práct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istinguir la práctica de la superstición. Una práctica se justifica por lo que te ayuda a hacer, no por lo que supuestamente atrae. Si la única razón para repetirla es que «no puede fallar», la práctica ya no es una herramienta: es una apuesta. La diferencia importa cuando el resultado tarda y la culpa apar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las qu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as las prácticas del programa sirven para el mismo momento. Algunas te ayudaron a ordenar una decisión; otras te resultaron ajenas. Conservar tres o cuatro es más útil que intentar las diez. La elección se hace por necesidad concreta, por tiempo real y por gusto: lo que te funciona a ti, no lo que suena mejor en una lis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las que conser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ahí viven las promesas que hacen que una práctica se abandone. Cuando el resultado esperado no llega, la culpa aparece; cuando la expectativa era razonable, aparece la revis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esperar-practic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las que conser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muestra el límite de cada práctica. Escribir no resuelve el problema: te ayuda a verlo. Respirar no elimina el enojo: te da un espacio antes de actuar. Agradecer no hace llegar lo que falta: te entrena para notar lo que ya existe. Revisar no asegura un resultado: te da datos para decidir. Si esperas lo de la tercera columna, la práctica fallará aunque la hagas bi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egir las que conser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descr=""/>
          <p:cNvSpPr/>
          <p:nvPr/>
        </p:nvSpPr>
        <p:spPr>
          <a:xfrm>
            <a:off x="514350" y="28670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lección también tiene un criterio negativo: descarta la práctica que te hace sentir peor cada vez que la haces. Si un ejercicio de gratitud te recuerda lo que perdiste, o una visualización te deja con una expectativa que la vida no cumple, no es tu práctica. No hay mérito en sostener algo que te dañ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semana mala]]></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ige la práctica que podrías hacer en tu peor martes: con poco tiempo, mal humor y cansancio. Si solo funciona en un día perfecto, no es una práctica: es un plan de vaca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regl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de uso es un acuerdo contigo mismo y tiene cuatro partes. Cuándo la haces, cuánto dura, qué haces si un día no la haces y cuándo la revisas. Se escribe en una tarjeta y se firma con tu nombre o tus iniciales. No es un contrato legal: es un recordatorio de que la práctica está a tu servicio y no al revé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regl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aja debe caber en la tercera. Si la práctica no tiene un horario posible, todavía no es una práctica: es un dese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elegir-practic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regl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más importante es la que dice qué pasa si fallas. Sin ella, un día sin practicar se convierte en prueba de que no sirves para esto. Con ella, el fallo es parte del plan: «si no la hago, la retomo al día siguiente sin recuperar lo perdido». Esa frase evita la espiral de culpa que abandona los hábitos en la segund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regl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recuadro es la salida: la regla de uso decide de antemano qué pasa cuando fallas, para que un día malo no se convierta en abandon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vid-practica-abandon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u regla de u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mensual cierra el acuerdo. En esa revisión miras tres cosas: si la práctica cupo en tu vida, si notaste el efecto que esperabas y si el efecto justifica el tiempo. Si la respuesta es no, ajustas la práctica o la retiras. Retirar una práctica no es un fracaso: es una decisión inform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Ninguna práctica de esta lección promete un resultado económico. Si una práctica te pide dinero, una identificación o una contraseña para funcionar, no es una práctica: es otra cosa, y conviene revisarla antes de segu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situaciones se simplifican para mostrar el méto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lista de diez práctic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neces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termina el programa con una lista de diez prácticas y la intención de hacerlas todas. A la semana, no hace ning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lista de diez práctic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el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tres por necesidad concreta: escribir cinco minutos antes de dormir, revisar el presupuesto los domingos y caminar veinte minutos tres veces por semana. Descarta las demás sin cul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lista de diez práctic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g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cuándo, cuánto y qué pasa si falla: «Si no escribo, retomo al día siguiente; no acumulo días pendientes». Firma la tarjeta y la pega junto a la c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lista de diez práctic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v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revisa si las tres cupieron. Una no cupo y la cambia de horario; otra no le dio el efecto esperado y la retira. La lista baja a dos y se sostie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prometía demasia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xpectati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empieza una práctica de visualización con la expectativa de que su negocio crecerá en un mes. La práctica es agradable, pero la expectativa es un resultado que no depende de el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prometía demasia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efecto razonable —una pausa para pensar en su negocio— del resultado que no puede prometer. Cambia la expectativa y conserva la práctica por el efecto, no por la prome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prometía demasia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g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ace diez minutos los lunes y jueves, antes de abrir. Si un día no la hace, no la recupera: sigue el jueves. La revisa al mes con una pregunta: ¿me ayudó a decidir algo concre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práctica que prometía demasia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sult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no hubo un crecimiento extraordinario. Hubo dos decisiones mejor pensadas y una práctica que sigue viva. Ese es el efecto que la práctica puede ofrecer, y es suficiente para conservar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rjeta con tres partes. En la primera, escribe las prácticas que conservas y las que retiras, con una razón breve cada una. En la segunda, anota qué esperas y qué no esperas de cada práctica que conservas. En la tercera, escribe tu regla de uso: cuándo, cuánto, qué pasa si fallas y cuándo revisas. Fírmal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haz la prueba de la semana mala: imagina el peor martes y comprueba si la regla sigue siendo posible. Si no lo es, recorta la práctica hasta que quepa. La práctica pequeña que se repite vale más que la práctica ambiciosa que se aband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expectativas es razonable para una práctica de escritu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problema económico se resuelva so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otra persona cambie de opin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te ayude a ver con claridad lo que sient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garantice un resultado en un 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ráctica no produce el resultado prometido en un mes, la práctica no sirv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gla de uso dice cuándo, cuánto, qué pasa si ___ y cuándo ___.]]></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áctica con el efecto razonable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spir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gradec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ausa antes de decidi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ar lo que ya exis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siones con dat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laridad sobre lo que sien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xpectativa según sea razonable o una promes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azon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me ayuda a ordenar lo que sient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ráctica hará que mi negocio crezc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pirar me da una pausa antes de responde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 repito la frase, la deuda desapare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me da datos para decidi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ráctica va a cambiar a otra perso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reación de una regla de u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necesidad concr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rmar y fijar l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qué pasa si falla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la práctica y su ho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ideas sobre práctica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práctica puede darte claridad sin resolver el problem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práctica es buena, debe funcionar todos los día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regla de uso incluye qué pasa si fall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ráctica que promete un resultado económico es confiable.]]></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tirar una práctica puede ser una decisión inform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una tarjeta con las prácticas que conservas, las que retiras, qué esperas y qué no de cada una, y tu regla de uso con cuándo, cuánto, qué pasa si fallas y cuándo revisas. Fírmala. Aplica la prueba de la semana mal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regla no sobrevive a un mal martes, recorta la práctica. Si la práctica te deja peor cada vez, retírala: no hay mérito en sostener algo que dañ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ráctica y expectati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algo en el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 un resultad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cuánto y qué pasa si f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r el efecto y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info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e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práctica y expectativ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vid-r02-oa05"/>
              </a:rPr>
              <a:t><![CDATA[Abrir el juego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manifies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dar una práctic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l manifiest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fecto acotado en el presente: claridad, pausa o registr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manifies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prome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l manifiest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sultado externo: que otro cambie o que llegue dine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manifies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prácticas conviene conserv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l manifiest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o cuatro que quepan en tu semana re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manifies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una regla de u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l manifiest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do, cuánto, qué pasa si fallas y cuándo revis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l manifies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a práctic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l manifiest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cupo, no dio el efecto esperado o te hace dañ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ropone criterios para elegir y sostener prácticas y no promete resultados. La distinción entre efecto razonable y promesa se presenta como una herramienta de revisión, no como una teoría cerrada. Los casos son ficticios y se simplifican. Las fuentes de abajo ofrecen divulgación sobre hábitos, expectativas y bienestar.]]></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habit formation» y «expectations» en la divulgación de la APA: qué se sabe sobre sostener prácticas y qué límites tienen las promesas de cambi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
              </a:rPr>
              <a:t><![CDATA[PubM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habit formation adherence» y «mindfulness expectations»: revisiones sobre constancia, expectativas y efectos acotad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elegiste qué prácticas conservas y escribiste una regla de uso que sobrevive a un mal martes. Sabes qué esperar de cada práctica y qué no. Lo siguiente es reunir todo en una página: tus valores, tus límites, tus vínculos y tu propósito, y probarla contra tres decisiones recient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vid-r02-oa05"/>
              </a:rPr>
              <a:t><![CDATA[La práctica sin promes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prácticas elegidas y una regla de uso propia. Siguiente lección: tu manifiesto de vida.]]></a:t>
            </a:r>
          </a:p>
        </p:txBody>
      </p:sp>
      <p:sp>
        <p:nvSpPr>
          <p:cNvPr id="10" name=""/>
          <p:cNvSpPr txBox="1"/>
          <p:nvPr/>
        </p:nvSpPr>
        <p:spPr>
          <a:xfrm>
            <a:off x="514350" y="26098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qué esperar y a la cascada de la práctica que se abandona. Casi siempre el fallo está en esperar un resultado externo o en no tener un plan para el día que fall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2026-11-01T06:37:53Z</dcterms:created>
  <dcterms:modified xsi:type="dcterms:W3CDTF">2026-11-01T06:37:53Z</dcterms:modified>
  <dc:title>La práctica sin promesas</dc:title>
  <dc:description>Presentación editable del OA «La práctica sin promesas». Enlace: https://atraccion.lumbre.lat/object/atr-vid-r02-oa05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