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manifiesto y qué no»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manifiesto y qué no»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manifiesto y qué no»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art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rueba de las tres decision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nifiesto que no serví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escribe un manifiesto con palabras como excelencia, crecimiento y autenticidad. Lo enmarca y lo cuelga, pero cuando tiene que decidir si acepta un proyecto que no le interesa, la página no le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nifiesto que no serví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tres decisiones recientes y descubre que ninguna se puede explicar con las palabras del cartel. El problema no es la persona: es la falta de especif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nifiesto que no serví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excelencia» por «entrego lo que prometo o aviso antes de que falle». Cambia «autenticidad» por «no digo que sí cuando pienso que no». Las frases ya dirimen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nifiesto que no serví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elve a probar la página con las mismas tres decisiones. Ahora dos se explican y una revela un límite que faltaba. Añade ese límite y la página queda en una so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tradicción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escribe que su prioridad es la salud de su familia y que no acepta trabajos que le impidan estar en casa por las noch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tradicción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ana pasada aceptó un proyecto que exige reuniones nocturnas tres veces por semana. La decisión contradic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tradicción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ontr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eer en voz alta, nota que la frase era un deseo y la decisión respondió a una necesidad económica. Ninguna de las dos es falsa: la página no había previsto la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tradicción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scribe la frase: «Acepto reuniones nocturnas solo si son temporales y si aviso a mi familia con una semana de anticipación». La página ahora describe un criterio, no una fanta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digo que sí cuando piens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describe una conducta concreta que puede dirimir una decisión. Las otras son frases amplias que suenan bien pero no indican qué hacer cuando hay que elegir. Un manifiesto útil baja al nivel de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nifiesto se vuelve útil cuando baja al nivel de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no debilita el manifiesto: lo mantiene vivo. Una página que nunca se revisa suele ser una página que nunca se leyó. Ajustar una frase a partir de la prueba es más honesto que romperla o igno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manifiesto se puede revisar cuando la vida cambia o cuando la prueba muestra que una frase era más un deseo que un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ímites ·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mites y propósito completan la página: qué no aceptas y a quién sirves. Con los valores y los vínculos, las cuatro partes se leen juntas y se contradicen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valores responden qué defi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alores → ¿Qué defi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s → ¿Qué no acep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ínculos → ¿A quién cu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pósito → ¿A quién sir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responde una pregunta distinta y se escribe con una extensión distinta. Juntas forman una página que se puede leer en voz alta y probar con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viso antes de que algo falle →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ivo con autenticidad → Cart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contesto mensajes de trabajo durante la comida →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excelencia me define → Cart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lamo a mi madre los domingos →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abundancia guía mi camino → Cart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ncipio se puede comprobar con una conducta; el cartel suena bien y no indica qué hacer. Los dos pueden convivir en una página, pero solo el primero dirime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s cuatro partes → Leer la página en voz alta → Contrastar tres decisiones recientes → Ajustar una so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ribir, leer, contrastar y ajustar. El ajuste va al final y se limita a una frase para que la página no se reescriba entera cada vez que aparece una contrad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nifiesto se termina de escribir con la prueba,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a decisión contradice el manifiesto, hay que cambiar el manifiesto para justif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 se sostiene: cambiar la página para justificar cualquier conducta la vuelve inútil. Las otras tres describen la utilidad, la prueba y la revisión. Una contradicción se analiza, no se 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tradicción no se resuelve cambiando la página para que justifique lo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página con tres valores con ejemplo, tres límites en una frase, tres vínculos con una acción y una contribución con destinatario y medida. Léela en voz alta y pruébala con tres decisiones recientes: trabajo, dinero y vínculos. Ajusta una so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el manifi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el manifi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manifi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ágina de principios que orienta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partes tiene y cuá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valores, límites, vínculos y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yéndolo en voz alta y contrastándolo con tres decisiones rec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una contrad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alizarla y decidir si se ajusta la página o la próxim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tensión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ágina: tres valores, tres límites, tres vínculos y una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6]]></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2060" r:id="rId1"/>
    <p:sldLayoutId id="2482532061" r:id="rId2"/>
    <p:sldLayoutId id="2482532062" r:id="rId3"/>
    <p:sldLayoutId id="24825320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1589cdd10aabcf4d089ef97b7052e6ab59436a718e7ebc91.jpg"/>
  <Relationship Id="rId3" Type="http://schemas.openxmlformats.org/officeDocument/2006/relationships/hyperlink" Target="https://atraccion.lumbre.lat/object/atr-vid-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hyperlink" Target="https://atraccion.lumbre.lat/object/atr-vid-r02-oa06" TargetMode="External"/>
  <Relationship Id="rId4" Type="http://schemas.openxmlformats.org/officeDocument/2006/relationships/hyperlink" Target="https://atraccion.lumbre.lat/object/atr-vid-r02-oa06"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hyperlink" Target="https://atraccion.lumbre.lat/object/atr-vid-r02-oa06" TargetMode="External"/>
  <Relationship Id="rId4" Type="http://schemas.openxmlformats.org/officeDocument/2006/relationships/hyperlink" Target="https://atraccion.lumbre.lat/object/atr-vid-r02-oa06"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hyperlink" Target="https://atraccion.lumbre.lat/object/atr-vid-r02-oa06" TargetMode="External"/>
  <Relationship Id="rId4" Type="http://schemas.openxmlformats.org/officeDocument/2006/relationships/hyperlink" Target="https://atraccion.lumbre.lat/object/atr-vid-r02-oa06"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hyperlink" Target="https://atraccion.lumbre.lat/object/atr-vid-r02-oa06"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6"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ifi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manifiesto de una página con valores, límites, vínculos y propósito, y revisarlo en voz alta contra tres decisiones reci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nifiesto no es una lista de buenos deseos: es una página que puedes leer en voz alta y contrastar con lo que ya decidiste. Esta lección propone cuatro partes —valores, límites, vínculos y propósito— con una extensión concreta para cada una, y un método para probarlo contra tres decisiones recientes. Incluye dos casos ficticios, un ejercicio de una página y una advertencia sobre los manifiestos que solo adornan la pared.]]></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ifiesto · valores · límites · vínculos · propósito · decisiones · revisión · caso fict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nifiesto no es una lista de buenos deseos: es una página que puedes leer en voz alta y contrastar con lo que ya decidiste. Esta lección te propone cuatro partes —valores, límites, vínculos y propósito— con una extensión concreta para cada una, y un método para probarlo contra tres decisiones recientes. Al terminar tendrás una página propia y una lista de ajustes que salieron de la prueba, no de la inspir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ice esta página sobre la última decisión que tomé? Si no dice nada, la página todavía no es un manifiesto: es una decor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manifiesto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nifiesto es una declaración breve de principios que orienta decisiones. Se escribe en primera persona, en presente y con un lenguaje que puedes decir en voz alta sin sentir vergüenza. No es un plan de vida ni una lista de metas: es el criterio con el que eliges entre dos caminos cuando ambos parecen razonab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manifiesto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manifiestos que solo funcionan en la pared. Están escritos con palabras que suenan bien —autenticidad, excelencia, abundancia— y no dicen nada sobre una decisión concreta. Si la página no te ayuda a elegir entre aceptar un trabajo y cuidar tu tiempo, o entre callar y poner un límite, no es un manifiesto: es un cart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manifiesto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stá en la especificidad. «Valoro la honestidad» es una frase; «no firmo algo que no puedo explicar a la persona afectada» es un principio que se puede aplicar. «Cuido a mi familia» es una frase; «llamo a mi madre los domingos y no contesto mensajes de trabajo durante la comida» es una práctica. El manifiesto se vuelve útil cuando baja al nivel de la conduc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manifiesto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un juramento. Un manifiesto se puede revisar cuando la vida cambia o cuando la prueba muestra que una frase era más un deseo que un principio. La revisión no lo debilita: lo mantiene vivo. Una página que nunca se revisa suele ser una página que nunca se ley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ar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alores responden qué defiendes. Se escriben tres, con un ejemplo cada uno. No sirve una lista de diez virtudes: sirve la que puede dirimir una decisión. Los límites responden qué no aceptas. Se escriben en una frase cada uno, con la misma estructura de la lección anterior: hecho, petición y consecuencia, aunque en el manifiesto basta la forma bre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ar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columna de la extensión: tres valores, una frase por límite, tres personas y una contribución. Los números obligan a decidir y hacen que la página quepa en una lectu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manifiesto-par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ar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ínculos responden a quién cuidas. Se nombran tres personas y una acción concreta por cada una. No es una lista de contactos: es un compromiso de atención. El propósito responde a quién sirves, con la contribución que ya trabajaste: un destinatario concreto, un cambio pequeño y una medida simpl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artes se sostienen entre sí. Un valor sin límite se queda en intención; un límite sin vínculo se vuelve rigidez; un vínculo sin propósito se vuelve obligación; un propósito sin valores se vuelve ambición sin brújula. La página funciona cuando las cuatro se leen juntas y ninguna contradice a las otr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ar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lectur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página en voz alta una vez. Si una frase te da vergüenza, probablemente es una frase prestada. Si una frase te aburre, probablemente no te importa. Quédate con las que puedes decir sin actu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 las tres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consiste en tomar tres decisiones recientes y preguntar a la página qué dice de cada una. No se trata de saber si actuaste bien o mal: se trata de ver si el manifiesto describe tu conducta. Una decisión que la página no puede explicar revela una parte que falta o una frase que sob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 las tres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prueba: si el manifiesto no dice nada sobre una decisión importante, todavía no es un manifiesto: es una lista de virtud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revisar-manifies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 las tres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elegir decisiones distintas: una de trabajo, una de dinero y una de vínculos. Si las tres salen del mismo terreno, la prueba es más fácil y revela menos. La decisión de dinero puede ser pequeña —una compra, un préstamo, un gasto compartido— y no requiere anotar cifr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 las tres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vita dos extremos: cambiar la página para justificar todo o romperla porque no la cumples. Un ajuste honesto es más útil que una página perfec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manifiest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 las tres decis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ste produce tres resultados posibles. El primero es la coherencia: la página explica la decisión y no hay nada que ajustar. El segundo es el hueco: la página no dice nada sobre ese terreno, y conviene añadir una frase. El tercero es la contradicción: la página dice una cosa y la decisión dice otra, y hay que elegir cuál se corri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 las tres decis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radicción no se resuelve cambiando la página para que justifique lo hecho. A veces la conducta tenía razones que la página no contemplaba, y entonces se ajusta la frase. A veces la conducta fue una excepción que no quieres repetir, y entonces se conserva la frase y se anota el aprendizaje. La honestidad está en distinguir las d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situaciones se simplifican para mostrar el méto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anifiesto que no servía para decidi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ági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escribe un manifiesto con palabras como excelencia, crecimiento y autenticidad. Lo enmarca y lo cuelga, pero cuando tiene que decidir si acepta un proyecto que no le interesa, la página no le dice n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anifiesto que no servía para decidi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tres decisiones recientes y descubre que ninguna se puede explicar con las palabras del cartel. El problema no es la persona: es la falta de especificid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anifiesto que no servía para decidi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escri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excelencia» por «entrego lo que prometo o aviso antes de que falle». Cambia «autenticidad» por «no digo que sí cuando pienso que no». Las frases ya dirimen decis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anifiesto que no servía para decidi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 a probar la página con las mismas tres decisiones. Ahora dos se explican y una revela un límite que faltaba. Añade ese límite y la página queda en una sola ho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tradicción del traba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ági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escribe que su prioridad es la salud de su familia y que no acepta trabajos que le impidan estar en casa por las noch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tradicción del traba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dec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pasada aceptó un proyecto que exige reuniones nocturnas tres veces por semana. La decisión contradice la fra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tradicción del traba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ntra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eer en voz alta, nota que la frase era un deseo y la decisión respondió a una necesidad económica. Ninguna de las dos es falsa: la página no había previsto la ten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tradicción del traba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jus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e la frase: «Acepto reuniones nocturnas solo si son temporales y si aviso a mi familia con una semana de anticipación». La página ahora describe un criterio, no una fantas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página con las cuatro partes: tres valores con un ejemplo, tres límites en una frase, tres vínculos con una acción concreta y una contribución con destinatario y medida. Escríbela en primera persona y en presente. Usa iniciales o un caso ficticio declarado; no incluyas datos privados de otras person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léela en voz alta y pruébala con tres decisiones recientes: una de trabajo, una de dinero y una de vínculos. Anota qué decisión se explica, cuál revela un hueco y cuál contradice la página. Ajusta una sola frase y vuelve a leer. El manifiesto se termina de escribir con la prueba, no an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funciona mejor en un manifies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loro la excelencia en todo lo que hag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ero ser una persona auténtic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igo que sí cuando pienso que n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bundancia guía mi cami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anifiesto se revisa cuando la vida cambia o cuando la prueba muestra que una frase era un dese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nifiesto tiene cuatro partes: valores, ___, vínculos y 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l manifiesto con su pregu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alor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ímit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íncul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pósi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no acept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quién cuid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quién sirv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defiend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a un principio aplicable o un carte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incip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rte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viso antes de que algo fall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vo con autenticidad]]></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contesto mensajes de trabajo durante la comid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excelencia me defi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amo a mi madre los doming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abundancia guía mi camin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ueba del manifies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s cuatro part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justar una sola fras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astar tres decisiones recient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er la página en voz a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ideas sobre manifiesto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manifiesto útil puede dirimir una decisión concret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a decisión contradice el manifiesto, hay que cambiar el manifiesto para justificarl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ueba se hace con decisiones recientes y distinta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anifiesto que nunca se revisa suele ser una página que nunca se ley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especificidad hace que una frase sirva para eleg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página con tres valores con ejemplo, tres límites en una frase, tres vínculos con una acción y una contribución con destinatario y medida. Léela en voz alta y pruébala con tres decisiones recientes: trabajo, dinero y vínculos. Ajusta una sola frase.]]></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frase te da vergüenza al leerla, es prestada. Si una decisión no se explica, falta una frase. Si la contradicción es real, elige qué corriges: la página o la próxima conduc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l manifi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fie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acep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n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c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ó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ir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decisiones rec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que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l manifies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2-oa06"/>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manifies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ágina de principios que orienta decision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partes tiene y cuá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valores, límites, vínculos y propósi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ueb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yéndolo en voz alta y contrastándolo con tres decisiones recien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una contradic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alizarla y decidir si se ajusta la página o la próxima conduc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tensión convie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cierr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ágina: tres valores, tres límites, tres vínculos y una contribu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 ejercicio de escritura y revisión y no promete que un manifiesto cambie tu vida. La idea de contrastar valores con decisiones se presenta como una práctica de honestidad, no como un método con resultados garantizados. Los casos son ficticios y se simplifican. Las fuentes de abajo ofrecen divulgación sobre valores y toma de decisione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values» y «decision making» en la divulgación de la APA: cómo se estudian los valores y qué límites tienen los modelos de decisión.]]></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values clarification» y «self-concordance»: revisiones sobre coherencia entre valores y conduc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manifiesto de una página y una prueba con tres decisiones recientes. Sabes que las frases prestadas no dirimen nada y que la revisión mantiene vivo el documento. Lo siguiente es el cierre del programa: un plan de noventa días con práctica, metas y revisión, y el primer paso de maña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6"/>
              </a:rPr>
              <a:t><![CDATA[Tu manifiesto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tu manifiesto y una prueba con decisiones reales. Siguiente lección: cierre del programa y siguiente paso.]]></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partes y a la cascada del manifiesto a la vida. Casi siempre el fallo está en una página demasiado general o en una prueba que solo confirma lo que ya pensab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2026-11-01T06:49:47Z</dcterms:created>
  <dcterms:modified xsi:type="dcterms:W3CDTF">2026-11-01T06:49:47Z</dcterms:modified>
  <dc:title>Tu manifiesto de vida</dc:title>
  <dc:description>Presentación editable del OA «Tu manifiesto de vida». Enlace: https://atraccion.lumbre.lat/object/atr-vid-r02-oa06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