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Atra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Qué vas a poder hacer al terminar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o que el programa deja» (2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1. Lo que el programa deja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2-oa07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l plan de noventa días» (2 de 3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2. El plan de noventa días» (3 de 3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2-oa07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atraccion.lumbre.lat/object/atr-vid-r02-oa07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3. El primer paso de mañana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lan de quien termina sin rum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una persona elige dos prácticas que ya probó y le sirvieron: revisar el presupuesto los domingos y caminar tres veces por semana. Las pone en el calendario con ho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lan de quien termina sin rum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Escribe una meta de conducta: enviar tres solicitudes de trabajo por semana durante dos meses. La señal es el registro de envíos, no una promesa de emple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lan de quien termina sin rum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vín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 cuenta el plan a una amiga y acuerda mandarle un mensaje los viernes con el avance. No necesita que lo supervise: necesita que alguien sepa que lo está hacie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1: el plan de quien termina sin rumb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revisión y el primer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Fija revisión semanal los domingos y mensual el primer sábado. El primer paso de mañana: abrir el currículum y actualizar una línea a las ocho de la mañ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plan de quien quiere ordenar sus víncu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Paso 1. La práctic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so ficticio: una persona elige una práctica de escucha: diez minutos sin teléfono cuando su pareja llega del trabajo. La agenda de lunes a viernes, después de la ce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plan de quien quiere ordenar sus víncu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Paso 2. La me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meta es de conducta: sostener la práctica cuatro semanas y anotar una frase de lo que escuchó. No promete que la relación mejore; promete mirar qué camb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plan de quien quiere ordenar sus víncu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Paso 3. El vín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e cuenta el plan a su pareja y le pregunta si ese horario le sirve. El plan se acuerda, no se impon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2: el plan de quien quiere ordenar sus víncul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Paso 4. La revisión y el primer pa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Revisión semanal los viernes y mensual el último domingo. El primer paso de mañana: dejar el teléfono en otra habitación antes de la ce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Enviar tres solicitudes de trabajo por semana durante dos mes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tercera mide una conducta que depende de ti y se puede registrar. Las otras dependen de decisiones externas, del mercado o de factores que no controlas. Una meta de conducta se puede cumplir; un resultado se persigue sin garantí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conductas se pueden cumplir; los resultados se persigue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primer paso es la acción más pequeña que rompe la inercia y puede ocurrir mañana sin depender de nadie. La acción más importante puede ser un proyecto de meses; el primer paso cabe en quince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imer paso es la acción más pequeña que puede ocurrir mañana sin depender de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meta · revis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Meta y revisión completan el plan: un resultado medible y un momento para ajustar. Con la práctica y el vínculo, los cuatro bloques sostienen los noventa dí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n tiene cuatro bloqu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áctica → Cada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a → Cada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ínculo → Cada sem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 general → Cada m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práctica y el vínculo se revisan cada semana; la meta y el plan completo, cada mes. La frecuencia distinta evita que la revisión se vuelva una sola conversación an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lacionar» (2 de 2)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Caminar tres veces por semana →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ajar cinco kilos en un mes →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el presupuesto los domingos →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uplicar los ingresos este año →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scribir una página al día → Conduct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 mi negocio crezca solo →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meta de conducta depende de lo que haces y se puede registrar; la de resultado depende de factores externos. Las dos pueden convivir, pero solo la primera se puede prometer sin ment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Clasificar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Elegir las prácticas que se quedan → Definir una meta de conducta → Fijar la revisión semanal → Escribir el primer paso de mañ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ácticas, meta, revisión y primer paso. El primer paso va al final porque necesita saber qué se conserva y con qué frecuencia se revis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lan empieza en esa respuesta, no en la lista de me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i el plan no produce resultados en un mes, hay que abandon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y la cuarta no se sostienen: los resultados pueden tardar y el primer paso grande suele paralizar. Las otras tres describen la elección, el registro y l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primer paso es la acción más pequeña que puede ocurrir mañana sin depender de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atraccion.lumbre.lat/object/atr-vid-r02-oa07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: escribe una página con práctica, meta, vínculo y revisión, cada uno con acción, fecha y señal. Añade el primer paso de mañana con día, hora y lugar. Revisa que quepa en tu semana y que el paso se pueda hacer en quince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5. Tu ejercicio · Memoria: el plan de noventa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5. Tu ejercicio · Memoria: el plan de noventa día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ndo termina un program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uando se convierte en una práctica con fech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uáles son los cuatro bloques del plan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ráctica, meta, vínculo y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meta de conducta y de resultad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primera depende de ti; la segunda, no so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es el primer paso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acción más pequeña que puede ocurrir mañana sin depender de nadi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se decide el día novent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Qué conservar, qué cambiar y qué sol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 y para saber más» (2 de 2)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atraccion.lumbre.lat/object/atr-vid-r02-oa07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1120" r:id="rId1"/>
    <p:sldLayoutId id="2482531121" r:id="rId2"/>
    <p:sldLayoutId id="2482531122" r:id="rId3"/>
    <p:sldLayoutId id="2482531123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b46542ce0ff6cce711c7566379083b43bb3bdd3754f2ac401.jpg"/>
  <Relationship Id="rId3" Type="http://schemas.openxmlformats.org/officeDocument/2006/relationships/hyperlink" Target="https://atraccion.lumbre.lat/object/atr-vid-r02-oa07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atraccion.lumbre.lat/object/atr-vid-r02-oa07" TargetMode="External"/>
  <Relationship Id="rId4" Type="http://schemas.openxmlformats.org/officeDocument/2006/relationships/hyperlink" Target="https://atraccion.lumbre.lat/object/atr-vid-r02-oa07" TargetMode="External"/>
  <Relationship Id="rId5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atraccion.lumbre.lat/object/atr-vid-r02-oa07" TargetMode="External"/>
  <Relationship Id="rId4" Type="http://schemas.openxmlformats.org/officeDocument/2006/relationships/hyperlink" Target="https://atraccion.lumbre.lat/object/atr-vid-r02-oa07" TargetMode="External"/>
  <Relationship Id="rId5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atraccion.lumbre.lat/object/atr-vid-r02-oa07" TargetMode="External"/>
  <Relationship Id="rId4" Type="http://schemas.openxmlformats.org/officeDocument/2006/relationships/hyperlink" Target="https://atraccion.lumbre.lat/object/atr-vid-r02-oa07" TargetMode="External"/>
  <Relationship Id="rId5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atraccion.lumbre.lat/object/atr-vid-r02-oa07" TargetMode="External"/>
  <Relationship Id="rId4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www.apa.org/" TargetMode="Externa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hyperlink" Target="https://pubmed.ncbi.nlm.nih.gov/" TargetMode="External"/>
  <Relationship Id="rId4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atraccion.lumbre.lat/object/atr-vid-r02-oa07" TargetMode="External"/>
  <Relationship Id="rId3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err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gui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tracció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2-oa07"/>
              </a:rPr>
              <a:t><![CDATA[Ver el OA en atraccion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grar el programa completo en un plan de noventa días con práctica, metas y revisión, y definir el primer paso de mañan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no termina cuando se acaba el contenido: termina cuando se convierte en una práctica con fecha. Esta lección integra lo trabajado en un plan de noventa días con cuatro bloques —práctica, metas, vínculos y revisión—, explica cómo definir el primer paso de mañana y cómo revisar sin castigarte. Incluye dos casos ficticios, un ejercicio de una página y los descargos financiero y de salu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Atrac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cierre · plan · noventa días · práctica · metas · revisión · primer paso · caso ficticio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no termina cuando se acaba el contenido: termina cuando se convierte en una práctica con fecha. Esta lección integra lo trabajado en un plan de noventa días con cuatro bloques —práctica, metas, vínculos y revisión—, explica cómo definir el primer paso de mañana y cómo revisar sin castigarte. Al terminar tendrás una página con el plan y una acción concreta para el día siguient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é vas a poder hacer al termi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41922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41922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egunta que responde esta lec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ré mañana, a qué hora y durante cuánto tiempo, sin necesitar que nada externo cambie? El plan empieza en esa respuesta, no en la lista de meta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el programa dej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 lecciones no cambian una vida por sí solas. Dejan herramientas: una forma de mirar las deudas, un presupuesto, una frase para poner límites, una ruta para pedir ayuda, un manifiesto. También dejan una idea incómoda y útil: la mayor parte de lo que importa no se consigue con una afirmación, sino con decisiones repetidas y con informació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el programa dej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erre no es un examen final. Es el momento de elegir qué se queda. Algunas herramientas las usarás cada semana; otras solo cuando aparezca la situación. Un plan de noventa días no necesita incluirlas todas: necesita incluir las que sostienen lo que estás construyendo ahor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 distinguir tres cosas que el programa trabajó y que no son lo mismo. La mentalidad es la forma de interpretar lo que pasa; las prácticas son las acciones que haces; los resultados son lo que ocurre después y no dependen solo de ti. El plan puede ocuparse de las dos primeras. La tercera se revisa, no se decret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o que el programa dej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mbién conviene nombrar lo que el programa no resuelve. No sustituye un tratamiento de salud, no reemplaza la asesoría financiera personalizada y no arregla una situación estructural de empleo o vivienda. Saber qué no puede hacer un programa evita pedirle lo que no tie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lan de noventa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tiene cuatro bloques. El primero es la práctica: qué harás cada semana y en qué día. El segundo es la meta: un resultado medible, con un plazo y una señal. El tercero es el vínculo: a quién le vas a contar el avance, porque la sola voluntad se desgasta. El cuarto es la revisión: cuándo mirarás el plan y qué ajustará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lan de noventa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ra la columna de revisión: sin una fecha, el plan se queda en intención. La revisión semanal sostiene la práctica y la mensual corrige el rumb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plan-novent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lan de noventa días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metas del plan se escriben en términos de conducta y de señal, no de resultado absoluto. «Ahorrar una cantidad fija cada mes» es una conducta; «tener un millón» es un resultado que depende de factores que no controlas. «Enviar tres solicitudes de trabajo por semana» es una conducta; «conseguir empleo en un mes» es un resultado. Las conductas se pueden cumplir; los resultados se persigu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lan de noventa días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visión semanal es corta: quince minutos para mirar si la práctica se hizo, qué obstáculo apareció y qué se ajusta la semana siguiente. La revisión mensual es más amplia: mira la meta, el vínculo y el sentido general. Sin la revisión semanal, el plan se convierte en una lista de buenos propósitos; sin la mensual, se pierde el rumb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plan de noventa días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5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7335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7335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lan que cabe en una págin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l plan no cabe en una página, no es un plan: es un inventario. Escribe cuatro bloques, una meta por bloque y una fecha de revisión. Lo que no cabe se puede anotar aparte como idea, no como compromis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paso es la acción más pequeña que puede ocurrir mañana sin depender de nadie. No es la más importante ni la más vistosa: es la que rompe la inercia. Si la meta es ordenar las finanzas, el primer paso puede ser abrir el estado de cuenta y anotar el saldo. Si la meta es cuidar un vínculo, puede ser mandar un mensaje de dos línea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caja evita la parálisis: si el paso no cabe en quince minutos, todavía es un proyecto y no un primer p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primer-pas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so necesita día, hora y lugar. «Mañana en la mañana» no es un horario; «mañana a las ocho, antes de abrir el correo, en la mesa de la cocina» sí lo es. También necesita un registro: una nota, una marca en el calendario o un mensaje a la persona que te acompaña. El registro convierte la acción en un hecho que se puede revisar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último recuadro no es un examen: es una decisión sobre qué conservar, qué cambiar y qué soltar después del progra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atr-vid-noventa-cascada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ascada muestra el ritmo de los noventa días. La primera semana instala la práctica; el primer mes la ajusta; el segundo mes sostiene la meta intermedia; el día noventa decide qué se conserva. Ninguna etapa promete que el resultado llegará: cada una describe qué se revisa y cuánd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paso de mañan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 es orientación general y no asesoría financiera personalizada. Las metas económicas del plan dependen de tus circunstancias y de decisiones que corresponden a un profesional. Estas prácticas acompañan y no sustituyen la atención de un profesional de la salud. Si el plan te está costando el descanso o la salud, ajusta el alcance antes de segui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s casos son ficticios y sirven para ver el procedimiento completo. No son personas reales ni recomendaciones: las situaciones se simplifican para mostrar el método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plan de quien termina sin rumb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una persona elige dos prácticas que ya probó y le sirvieron: revisar el presupuesto los domingos y caminar tres veces por semana. Las pone en el calendario con hor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plan de quien termina sin rumb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m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una meta de conducta: enviar tres solicitudes de trabajo por semana durante dos meses. La señal es el registro de envíos, no una promesa de empleo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plan de quien termina sin rumb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víncu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cuenta el plan a una amiga y acuerda mandarle un mensaje los viernes con el avance. No necesita que lo supervise: necesita que alguien sepa que lo está haciendo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1: el plan de quien termina sin rumb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revisión y el primer p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 revisión semanal los domingos y mensual el primer sábado. El primer paso de mañana: abrir el currículum y actualizar una línea a las ocho de la maña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plan de quien quiere ordenar sus vínculos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1. La práctic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o ficticio: una persona elige una práctica de escucha: diez minutos sin teléfono cuando su pareja llega del trabajo. La agenda de lunes a viernes, después de la cen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plan de quien quiere ordenar sus vínculos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2. La me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eta es de conducta: sostener la práctica cuatro semanas y anotar una frase de lo que escuchó. No promete que la relación mejore; promete mirar qué cambi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plan de quien quiere ordenar sus vínculos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3. El víncu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 cuenta el plan a su pareja y le pregunta si ese horario le sirve. El plan se acuerda, no se impon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Dos ejemplos resueltos · Ejemplo resuelto 2: el plan de quien quiere ordenar sus vínculos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so 4. La revisión y el primer pas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ión semanal los viernes y mensual el último domingo. El primer paso de mañana: dejar el teléfono en otra habitación antes de la ce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ducto es una página con cuatro bloques: práctica, meta, vínculo y revisión. Cada bloque lleva una acción, una fecha y una señal. Añade al final el primer paso de mañana con día, hora y lugar. Usa un caso propio o ficticio; no escribas datos de cuentas, identificaciones ni contraseñ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terminar, léelo en voz alta y comprueba tres cosas: que el plan cabe en tu semana, que las metas son de conducta y que el primer paso se puede hacer en quince minutos. Si algo no cumple, recórtalo. El plan que sobrevive a la primera semana vale más que el que se admira el primer dí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as metas es revisable y no promete un resultado extern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onseguir empleo en un 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uplicar mis ingresos este añ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076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nviar tres solicitudes de trabajo por semana durante dos meses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Tener un millón ahorrado al final del plan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paso de mañana debe ser la acción más importante del pl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lan tiene cuatro bloques: práctica, ___, vínculo y ___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bloque del plan con su frecuencia de revis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266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Práctic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193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Me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Víncul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Revisión general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76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628650" y="39528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ada me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628650" y="43053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ada semana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ada semana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eta según sea de conducta o de resul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nduct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sulta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718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Caminar tres veces por sema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33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Bajar cinco kilos en un m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95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Revisar el presupuesto los domingos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576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uplicar los ingresos este año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Escribir una página al dí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Que mi negocio crezca so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erre del program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legir las prácticas que se qued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Escribir el primer paso de mañan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714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Definir una meta de conduct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0765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Fijar la revisión semanal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persona escribió estas ideas sobre el cierre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Un plan de noventa días puede incluir solo las prácticas que se sostiene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i el plan no produce resultados en un mes, hay que abandonarl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52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s metas de conducta se pueden registrar y revisar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primer paso debe ser grande para demostrar compromis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4076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La revisión mensual permite ajustar el rumbo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5. Tu ejerci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: escribe una página con práctica, meta, vínculo y revisión, cada uno con acción, fecha y señal. Añade el primer paso de mañana con día, hora y lugar. Revisa que quepa en tu semana y que el paso se pueda hacer en quince minu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el plan no cabe, recorta. Si la meta depende de que otro cambie, conviértela en una conducta propia. Si el primer paso te paraliza, hazlo más pequeño hasta que puedas empez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el plan de noventa dí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5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09900"/>
        </p:xfrm>
        <a:graphic>
          <a:graphicData uri="http://schemas.openxmlformats.org/drawingml/2006/table">
            <a:tbl>
              <a:tblPr firstRow="1" bandRow="1"/>
              <a:tblGrid>
                <a:gridCol w="3200400"/>
                <a:gridCol w="49149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áctic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sostiene cad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e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mide por conduc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ínc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uien sabe el avanc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a el rumb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imer pa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be en quince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sul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se puede promet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Memoria: el plan de noventa días · Cómo practic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24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atraccion.lumbre.lat/object/atr-vid-r02-oa07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1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termina un programa?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1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 se convierte en una práctica con fech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2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os cuatro bloques del plan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2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a, meta, vínculo y revisión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3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meta de conducta y de resultado?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3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depende de ti; la segunda, no solo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4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primer paso?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4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acción más pequeña que puede ocurrir mañana sin depender de nadie.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5 de 5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e decide el día noventa?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u ejercicio · Tarjetas de repaso del cierre · Tarjeta 5 de 5 · Respuest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conservar, qué cambiar y qué soltar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integra prácticas y propone un plan revisable; no promete que las metas se cumplan. La distinción entre conducta y resultado se presenta como una herramienta de planeación, no como una garantía. Los casos son ficticios y se simplifican. Las fuentes de abajo ofrecen divulgación sobre hábitos, metas y bienestar; no sustituyen la asesoría financiera personalizada ni la atención de un profesional de la salu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www.apa.org/"/>
              </a:rPr>
              <a:t><![CDATA[American Psychological Associatio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719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goal setting» y «habit formation» en la divulgación de la APA: qué se sabe sobre metas, constancia y revisión.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 y para saber má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ubmed.ncbi.nlm.nih.gov/"/>
              </a:rPr>
              <a:t><![CDATA[PubMe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 «goal setting behavior change» y «self-monitoring»: revisiones sobre metas de conducta, registro y seguimiento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grama termina aquí, pero la práctica empieza mañana. Tienes quince lecciones, un manifiesto, una regla de uso y un plan de noventa días con revisión. Lo que sigue no es otra lección: es el primer paso que escribiste, a la hora que elegiste. Si un día falla, retómalo al siguiente sin recuperar lo perdido. Eso también es parte del plan.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b29-mc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b30-vf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b31-llen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b32-match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b33-sort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atraccion.lumbre.lat/object/atr-vid-r02-oa07"/>
              </a:rPr>
              <a:t><![CDATA[Cierre del programa y siguiente pas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5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b34-secuenci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b35-detectiv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240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Tienes un plan de noventa días y un primer paso para mañana. El programa se cierra; la práctica continú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985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 la tabla del plan y a la cascada de los noventa días. Casi siempre el fallo está en una meta de resultado o en un primer paso demasiado grande para mañan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2026-11-01T06:34:07Z</dcterms:created>
  <dcterms:modified xsi:type="dcterms:W3CDTF">2026-11-01T06:34:07Z</dcterms:modified>
  <dc:title>Cierre del programa y siguiente paso</dc:title>
  <dc:description>Presentación editable del OA «Cierre del programa y siguiente paso». Enlace: https://atraccion.lumbre.lat/object/atr-vid-r02-oa07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